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6" r:id="rId7"/>
    <p:sldId id="264" r:id="rId8"/>
    <p:sldId id="262" r:id="rId9"/>
    <p:sldId id="263" r:id="rId10"/>
    <p:sldId id="267" r:id="rId11"/>
    <p:sldId id="276" r:id="rId12"/>
    <p:sldId id="269" r:id="rId13"/>
    <p:sldId id="271" r:id="rId14"/>
    <p:sldId id="272" r:id="rId15"/>
    <p:sldId id="273"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E7A73A-F0E5-4C40-BABD-ABE489A25A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C822A82-6600-43BC-A04E-8DF6ECB176DC}">
      <dgm:prSet/>
      <dgm:spPr/>
      <dgm:t>
        <a:bodyPr/>
        <a:lstStyle/>
        <a:p>
          <a:pPr>
            <a:lnSpc>
              <a:spcPct val="100000"/>
            </a:lnSpc>
          </a:pPr>
          <a:r>
            <a:rPr lang="en-US" b="1" dirty="0"/>
            <a:t>The project data was obtained from Kaggle and consists of 48x48 pixel grayscale images of faces. </a:t>
          </a:r>
        </a:p>
      </dgm:t>
    </dgm:pt>
    <dgm:pt modelId="{5FEC2C85-EDAF-45A9-903A-1E8966128E69}" type="parTrans" cxnId="{856DADA9-F62E-4FD1-9E88-C36626BF6747}">
      <dgm:prSet/>
      <dgm:spPr/>
      <dgm:t>
        <a:bodyPr/>
        <a:lstStyle/>
        <a:p>
          <a:endParaRPr lang="en-US"/>
        </a:p>
      </dgm:t>
    </dgm:pt>
    <dgm:pt modelId="{9CE29A26-F9AE-4BAD-90CC-431A55544B6B}" type="sibTrans" cxnId="{856DADA9-F62E-4FD1-9E88-C36626BF6747}">
      <dgm:prSet/>
      <dgm:spPr/>
      <dgm:t>
        <a:bodyPr/>
        <a:lstStyle/>
        <a:p>
          <a:endParaRPr lang="en-US"/>
        </a:p>
      </dgm:t>
    </dgm:pt>
    <dgm:pt modelId="{6536470E-A7AE-45A8-8847-276C914B8742}">
      <dgm:prSet/>
      <dgm:spPr/>
      <dgm:t>
        <a:bodyPr/>
        <a:lstStyle/>
        <a:p>
          <a:pPr>
            <a:lnSpc>
              <a:spcPct val="100000"/>
            </a:lnSpc>
          </a:pPr>
          <a:r>
            <a:rPr lang="en-US" b="1"/>
            <a:t>The faces have been automatically registered so that the face is more or less centred and occupies about the same amount of space in each image</a:t>
          </a:r>
          <a:r>
            <a:rPr lang="en-US"/>
            <a:t>.</a:t>
          </a:r>
        </a:p>
      </dgm:t>
    </dgm:pt>
    <dgm:pt modelId="{D867E634-6700-4CBC-B5FC-BFFD488BF332}" type="parTrans" cxnId="{FC514EC3-25D1-420D-B9B4-C6BA0A844F20}">
      <dgm:prSet/>
      <dgm:spPr/>
      <dgm:t>
        <a:bodyPr/>
        <a:lstStyle/>
        <a:p>
          <a:endParaRPr lang="en-US"/>
        </a:p>
      </dgm:t>
    </dgm:pt>
    <dgm:pt modelId="{BE5EDFA0-4A6A-48B6-8FB4-CD42B98C41F6}" type="sibTrans" cxnId="{FC514EC3-25D1-420D-B9B4-C6BA0A844F20}">
      <dgm:prSet/>
      <dgm:spPr/>
      <dgm:t>
        <a:bodyPr/>
        <a:lstStyle/>
        <a:p>
          <a:endParaRPr lang="en-US"/>
        </a:p>
      </dgm:t>
    </dgm:pt>
    <dgm:pt modelId="{15842A1F-1427-4166-9FC4-5C135D0A66E7}">
      <dgm:prSet/>
      <dgm:spPr/>
      <dgm:t>
        <a:bodyPr/>
        <a:lstStyle/>
        <a:p>
          <a:pPr>
            <a:lnSpc>
              <a:spcPct val="100000"/>
            </a:lnSpc>
          </a:pPr>
          <a:r>
            <a:rPr lang="en-US" b="1" dirty="0"/>
            <a:t>The task is to categorize each face based on the emotion shown in the facial expression into one of seven categories (0=Angry, 1=Disgust, 2=Fear, 3=Happy, 4=Sad, 5=Surprise, 6=Neutral). </a:t>
          </a:r>
        </a:p>
      </dgm:t>
    </dgm:pt>
    <dgm:pt modelId="{36B7FCDA-FB53-42E4-A3B4-49132A93C046}" type="parTrans" cxnId="{C853B42C-16F0-4E5D-9A59-15CF2BF7476C}">
      <dgm:prSet/>
      <dgm:spPr/>
      <dgm:t>
        <a:bodyPr/>
        <a:lstStyle/>
        <a:p>
          <a:endParaRPr lang="en-US"/>
        </a:p>
      </dgm:t>
    </dgm:pt>
    <dgm:pt modelId="{2596439A-8F81-4843-98BE-219639F7BDB3}" type="sibTrans" cxnId="{C853B42C-16F0-4E5D-9A59-15CF2BF7476C}">
      <dgm:prSet/>
      <dgm:spPr/>
      <dgm:t>
        <a:bodyPr/>
        <a:lstStyle/>
        <a:p>
          <a:endParaRPr lang="en-US"/>
        </a:p>
      </dgm:t>
    </dgm:pt>
    <dgm:pt modelId="{EB8256F2-F415-45AA-A8B7-51FEA52340BC}">
      <dgm:prSet/>
      <dgm:spPr/>
      <dgm:t>
        <a:bodyPr/>
        <a:lstStyle/>
        <a:p>
          <a:pPr>
            <a:lnSpc>
              <a:spcPct val="100000"/>
            </a:lnSpc>
          </a:pPr>
          <a:r>
            <a:rPr lang="en-US" b="1"/>
            <a:t>The training set consists of 28,709 examples and the public test set consists of 3,589 examples.</a:t>
          </a:r>
        </a:p>
      </dgm:t>
    </dgm:pt>
    <dgm:pt modelId="{6648D8DA-6740-49B5-BE6D-8A1AD008B7BD}" type="parTrans" cxnId="{C3B947C2-A0BE-487C-8C0A-0005BA71F878}">
      <dgm:prSet/>
      <dgm:spPr/>
      <dgm:t>
        <a:bodyPr/>
        <a:lstStyle/>
        <a:p>
          <a:endParaRPr lang="en-US"/>
        </a:p>
      </dgm:t>
    </dgm:pt>
    <dgm:pt modelId="{7F8D82FB-0E2C-4929-A35E-61885B721398}" type="sibTrans" cxnId="{C3B947C2-A0BE-487C-8C0A-0005BA71F878}">
      <dgm:prSet/>
      <dgm:spPr/>
      <dgm:t>
        <a:bodyPr/>
        <a:lstStyle/>
        <a:p>
          <a:endParaRPr lang="en-US"/>
        </a:p>
      </dgm:t>
    </dgm:pt>
    <dgm:pt modelId="{1E68CCE9-C11A-4EA0-BB15-7A3CC3E9610E}">
      <dgm:prSet/>
      <dgm:spPr/>
      <dgm:t>
        <a:bodyPr/>
        <a:lstStyle/>
        <a:p>
          <a:pPr>
            <a:lnSpc>
              <a:spcPct val="100000"/>
            </a:lnSpc>
          </a:pPr>
          <a:r>
            <a:rPr lang="en-US" b="1" dirty="0"/>
            <a:t>Aim is to predict facial expression of random people</a:t>
          </a:r>
        </a:p>
        <a:p>
          <a:pPr>
            <a:lnSpc>
              <a:spcPct val="100000"/>
            </a:lnSpc>
          </a:pPr>
          <a:endParaRPr lang="en-US" b="1" dirty="0"/>
        </a:p>
        <a:p>
          <a:pPr>
            <a:lnSpc>
              <a:spcPct val="100000"/>
            </a:lnSpc>
          </a:pPr>
          <a:r>
            <a:rPr lang="en-CA" b="1" dirty="0"/>
            <a:t>Where it can be used: Education, Healthcare, E-learning platforms, Customer services.</a:t>
          </a:r>
          <a:endParaRPr lang="en-US" b="1" dirty="0"/>
        </a:p>
      </dgm:t>
    </dgm:pt>
    <dgm:pt modelId="{3D54C186-B413-44BC-B23E-999F91C094C9}" type="parTrans" cxnId="{4E4B7268-2FF4-456B-8DF3-F2ACEF2C23DD}">
      <dgm:prSet/>
      <dgm:spPr/>
      <dgm:t>
        <a:bodyPr/>
        <a:lstStyle/>
        <a:p>
          <a:endParaRPr lang="en-CA"/>
        </a:p>
      </dgm:t>
    </dgm:pt>
    <dgm:pt modelId="{C2267E8E-60D0-4147-A736-B377AC1BC79B}" type="sibTrans" cxnId="{4E4B7268-2FF4-456B-8DF3-F2ACEF2C23DD}">
      <dgm:prSet/>
      <dgm:spPr/>
      <dgm:t>
        <a:bodyPr/>
        <a:lstStyle/>
        <a:p>
          <a:endParaRPr lang="en-CA"/>
        </a:p>
      </dgm:t>
    </dgm:pt>
    <dgm:pt modelId="{470BB55B-5895-49A7-BC7B-F0E163C084A8}" type="pres">
      <dgm:prSet presAssocID="{EDE7A73A-F0E5-4C40-BABD-ABE489A25A7E}" presName="root" presStyleCnt="0">
        <dgm:presLayoutVars>
          <dgm:dir/>
          <dgm:resizeHandles val="exact"/>
        </dgm:presLayoutVars>
      </dgm:prSet>
      <dgm:spPr/>
    </dgm:pt>
    <dgm:pt modelId="{370148A4-8531-4C51-9B9F-4C7B2C46EE75}" type="pres">
      <dgm:prSet presAssocID="{1E68CCE9-C11A-4EA0-BB15-7A3CC3E9610E}" presName="compNode" presStyleCnt="0"/>
      <dgm:spPr/>
    </dgm:pt>
    <dgm:pt modelId="{850A85FD-5E4B-40C8-AF2B-4FF9A3AC7573}" type="pres">
      <dgm:prSet presAssocID="{1E68CCE9-C11A-4EA0-BB15-7A3CC3E9610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8325FCB-2450-4728-81CE-13A0E5A3F777}" type="pres">
      <dgm:prSet presAssocID="{1E68CCE9-C11A-4EA0-BB15-7A3CC3E9610E}" presName="spaceRect" presStyleCnt="0"/>
      <dgm:spPr/>
    </dgm:pt>
    <dgm:pt modelId="{1D126A8F-FBE3-451D-8973-918F307AEA1C}" type="pres">
      <dgm:prSet presAssocID="{1E68CCE9-C11A-4EA0-BB15-7A3CC3E9610E}" presName="textRect" presStyleLbl="revTx" presStyleIdx="0" presStyleCnt="5">
        <dgm:presLayoutVars>
          <dgm:chMax val="1"/>
          <dgm:chPref val="1"/>
        </dgm:presLayoutVars>
      </dgm:prSet>
      <dgm:spPr/>
    </dgm:pt>
    <dgm:pt modelId="{0F6F3C31-B325-44E8-8F30-B61B775B0DEF}" type="pres">
      <dgm:prSet presAssocID="{C2267E8E-60D0-4147-A736-B377AC1BC79B}" presName="sibTrans" presStyleCnt="0"/>
      <dgm:spPr/>
    </dgm:pt>
    <dgm:pt modelId="{2FA90C0B-41CA-4E69-B8D5-3438DC54E694}" type="pres">
      <dgm:prSet presAssocID="{AC822A82-6600-43BC-A04E-8DF6ECB176DC}" presName="compNode" presStyleCnt="0"/>
      <dgm:spPr/>
    </dgm:pt>
    <dgm:pt modelId="{D9D7AAE6-7308-437D-9A3B-2EA8AA7D1D0D}" type="pres">
      <dgm:prSet presAssocID="{AC822A82-6600-43BC-A04E-8DF6ECB176DC}"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Image"/>
        </a:ext>
      </dgm:extLst>
    </dgm:pt>
    <dgm:pt modelId="{D77C5E8F-6361-4579-8ABA-2FB5426C7B4F}" type="pres">
      <dgm:prSet presAssocID="{AC822A82-6600-43BC-A04E-8DF6ECB176DC}" presName="spaceRect" presStyleCnt="0"/>
      <dgm:spPr/>
    </dgm:pt>
    <dgm:pt modelId="{02D4FFD9-BC6B-49FD-BA61-9391643E8E9A}" type="pres">
      <dgm:prSet presAssocID="{AC822A82-6600-43BC-A04E-8DF6ECB176DC}" presName="textRect" presStyleLbl="revTx" presStyleIdx="1" presStyleCnt="5">
        <dgm:presLayoutVars>
          <dgm:chMax val="1"/>
          <dgm:chPref val="1"/>
        </dgm:presLayoutVars>
      </dgm:prSet>
      <dgm:spPr/>
    </dgm:pt>
    <dgm:pt modelId="{C841979A-B57C-4927-97D2-5E45159AC372}" type="pres">
      <dgm:prSet presAssocID="{9CE29A26-F9AE-4BAD-90CC-431A55544B6B}" presName="sibTrans" presStyleCnt="0"/>
      <dgm:spPr/>
    </dgm:pt>
    <dgm:pt modelId="{18D71563-F7FE-47FD-9874-C93DDE5EE59A}" type="pres">
      <dgm:prSet presAssocID="{6536470E-A7AE-45A8-8847-276C914B8742}" presName="compNode" presStyleCnt="0"/>
      <dgm:spPr/>
    </dgm:pt>
    <dgm:pt modelId="{CAB4148B-8F5A-4321-9B21-D3ACD48CFCFD}" type="pres">
      <dgm:prSet presAssocID="{6536470E-A7AE-45A8-8847-276C914B8742}"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Flowchart"/>
        </a:ext>
      </dgm:extLst>
    </dgm:pt>
    <dgm:pt modelId="{0B497F7A-B488-4963-8550-2807FED29C74}" type="pres">
      <dgm:prSet presAssocID="{6536470E-A7AE-45A8-8847-276C914B8742}" presName="spaceRect" presStyleCnt="0"/>
      <dgm:spPr/>
    </dgm:pt>
    <dgm:pt modelId="{7D9BC1D3-7F22-42D0-AF26-795D7FB2A3B7}" type="pres">
      <dgm:prSet presAssocID="{6536470E-A7AE-45A8-8847-276C914B8742}" presName="textRect" presStyleLbl="revTx" presStyleIdx="2" presStyleCnt="5">
        <dgm:presLayoutVars>
          <dgm:chMax val="1"/>
          <dgm:chPref val="1"/>
        </dgm:presLayoutVars>
      </dgm:prSet>
      <dgm:spPr/>
    </dgm:pt>
    <dgm:pt modelId="{CC4452FF-0294-411A-896B-502E0394ADFF}" type="pres">
      <dgm:prSet presAssocID="{BE5EDFA0-4A6A-48B6-8FB4-CD42B98C41F6}" presName="sibTrans" presStyleCnt="0"/>
      <dgm:spPr/>
    </dgm:pt>
    <dgm:pt modelId="{477C8CD2-0168-4D96-B96E-09EA3D843F58}" type="pres">
      <dgm:prSet presAssocID="{15842A1F-1427-4166-9FC4-5C135D0A66E7}" presName="compNode" presStyleCnt="0"/>
      <dgm:spPr/>
    </dgm:pt>
    <dgm:pt modelId="{3E59B10F-4198-46CA-A858-E50495A6B0A1}" type="pres">
      <dgm:prSet presAssocID="{15842A1F-1427-4166-9FC4-5C135D0A66E7}" presName="iconRect" presStyleLbl="node1" presStyleIdx="3"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Angry Face with No Fill"/>
        </a:ext>
      </dgm:extLst>
    </dgm:pt>
    <dgm:pt modelId="{FA91E223-C97E-4B45-845E-BA1503F99CEF}" type="pres">
      <dgm:prSet presAssocID="{15842A1F-1427-4166-9FC4-5C135D0A66E7}" presName="spaceRect" presStyleCnt="0"/>
      <dgm:spPr/>
    </dgm:pt>
    <dgm:pt modelId="{FDBD5E15-C6F4-451C-8555-1481F4E45CB6}" type="pres">
      <dgm:prSet presAssocID="{15842A1F-1427-4166-9FC4-5C135D0A66E7}" presName="textRect" presStyleLbl="revTx" presStyleIdx="3" presStyleCnt="5">
        <dgm:presLayoutVars>
          <dgm:chMax val="1"/>
          <dgm:chPref val="1"/>
        </dgm:presLayoutVars>
      </dgm:prSet>
      <dgm:spPr/>
    </dgm:pt>
    <dgm:pt modelId="{389596CD-B0A7-4491-A25A-330212AA08CE}" type="pres">
      <dgm:prSet presAssocID="{2596439A-8F81-4843-98BE-219639F7BDB3}" presName="sibTrans" presStyleCnt="0"/>
      <dgm:spPr/>
    </dgm:pt>
    <dgm:pt modelId="{5D112224-9FF0-48D6-A685-403EB15B39DC}" type="pres">
      <dgm:prSet presAssocID="{EB8256F2-F415-45AA-A8B7-51FEA52340BC}" presName="compNode" presStyleCnt="0"/>
      <dgm:spPr/>
    </dgm:pt>
    <dgm:pt modelId="{7C0F7065-6163-49B1-9C15-7E3039F79286}" type="pres">
      <dgm:prSet presAssocID="{EB8256F2-F415-45AA-A8B7-51FEA52340BC}" presName="iconRect" presStyleLbl="node1" presStyleIdx="4"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resentation with Checklist"/>
        </a:ext>
      </dgm:extLst>
    </dgm:pt>
    <dgm:pt modelId="{E8D4691F-9117-4BD4-BD40-025EEC5296CD}" type="pres">
      <dgm:prSet presAssocID="{EB8256F2-F415-45AA-A8B7-51FEA52340BC}" presName="spaceRect" presStyleCnt="0"/>
      <dgm:spPr/>
    </dgm:pt>
    <dgm:pt modelId="{DEC66E4E-1397-4A19-A5DB-8114F9EA5717}" type="pres">
      <dgm:prSet presAssocID="{EB8256F2-F415-45AA-A8B7-51FEA52340BC}" presName="textRect" presStyleLbl="revTx" presStyleIdx="4" presStyleCnt="5">
        <dgm:presLayoutVars>
          <dgm:chMax val="1"/>
          <dgm:chPref val="1"/>
        </dgm:presLayoutVars>
      </dgm:prSet>
      <dgm:spPr/>
    </dgm:pt>
  </dgm:ptLst>
  <dgm:cxnLst>
    <dgm:cxn modelId="{C853B42C-16F0-4E5D-9A59-15CF2BF7476C}" srcId="{EDE7A73A-F0E5-4C40-BABD-ABE489A25A7E}" destId="{15842A1F-1427-4166-9FC4-5C135D0A66E7}" srcOrd="3" destOrd="0" parTransId="{36B7FCDA-FB53-42E4-A3B4-49132A93C046}" sibTransId="{2596439A-8F81-4843-98BE-219639F7BDB3}"/>
    <dgm:cxn modelId="{157F2C35-E1A1-4F24-898E-FDCA623EC105}" type="presOf" srcId="{EB8256F2-F415-45AA-A8B7-51FEA52340BC}" destId="{DEC66E4E-1397-4A19-A5DB-8114F9EA5717}" srcOrd="0" destOrd="0" presId="urn:microsoft.com/office/officeart/2018/2/layout/IconLabelList"/>
    <dgm:cxn modelId="{762DC73E-B268-466F-9D19-7FCED91119F9}" type="presOf" srcId="{AC822A82-6600-43BC-A04E-8DF6ECB176DC}" destId="{02D4FFD9-BC6B-49FD-BA61-9391643E8E9A}" srcOrd="0" destOrd="0" presId="urn:microsoft.com/office/officeart/2018/2/layout/IconLabelList"/>
    <dgm:cxn modelId="{4E4B7268-2FF4-456B-8DF3-F2ACEF2C23DD}" srcId="{EDE7A73A-F0E5-4C40-BABD-ABE489A25A7E}" destId="{1E68CCE9-C11A-4EA0-BB15-7A3CC3E9610E}" srcOrd="0" destOrd="0" parTransId="{3D54C186-B413-44BC-B23E-999F91C094C9}" sibTransId="{C2267E8E-60D0-4147-A736-B377AC1BC79B}"/>
    <dgm:cxn modelId="{C8DD0080-A2E6-4432-9D9E-F263909E212B}" type="presOf" srcId="{15842A1F-1427-4166-9FC4-5C135D0A66E7}" destId="{FDBD5E15-C6F4-451C-8555-1481F4E45CB6}" srcOrd="0" destOrd="0" presId="urn:microsoft.com/office/officeart/2018/2/layout/IconLabelList"/>
    <dgm:cxn modelId="{F1207880-3F9D-46DC-A9E3-2F622904E125}" type="presOf" srcId="{1E68CCE9-C11A-4EA0-BB15-7A3CC3E9610E}" destId="{1D126A8F-FBE3-451D-8973-918F307AEA1C}" srcOrd="0" destOrd="0" presId="urn:microsoft.com/office/officeart/2018/2/layout/IconLabelList"/>
    <dgm:cxn modelId="{F98D7F8F-A48E-4190-90CA-7486BDECEB2B}" type="presOf" srcId="{EDE7A73A-F0E5-4C40-BABD-ABE489A25A7E}" destId="{470BB55B-5895-49A7-BC7B-F0E163C084A8}" srcOrd="0" destOrd="0" presId="urn:microsoft.com/office/officeart/2018/2/layout/IconLabelList"/>
    <dgm:cxn modelId="{856DADA9-F62E-4FD1-9E88-C36626BF6747}" srcId="{EDE7A73A-F0E5-4C40-BABD-ABE489A25A7E}" destId="{AC822A82-6600-43BC-A04E-8DF6ECB176DC}" srcOrd="1" destOrd="0" parTransId="{5FEC2C85-EDAF-45A9-903A-1E8966128E69}" sibTransId="{9CE29A26-F9AE-4BAD-90CC-431A55544B6B}"/>
    <dgm:cxn modelId="{C3B947C2-A0BE-487C-8C0A-0005BA71F878}" srcId="{EDE7A73A-F0E5-4C40-BABD-ABE489A25A7E}" destId="{EB8256F2-F415-45AA-A8B7-51FEA52340BC}" srcOrd="4" destOrd="0" parTransId="{6648D8DA-6740-49B5-BE6D-8A1AD008B7BD}" sibTransId="{7F8D82FB-0E2C-4929-A35E-61885B721398}"/>
    <dgm:cxn modelId="{FC514EC3-25D1-420D-B9B4-C6BA0A844F20}" srcId="{EDE7A73A-F0E5-4C40-BABD-ABE489A25A7E}" destId="{6536470E-A7AE-45A8-8847-276C914B8742}" srcOrd="2" destOrd="0" parTransId="{D867E634-6700-4CBC-B5FC-BFFD488BF332}" sibTransId="{BE5EDFA0-4A6A-48B6-8FB4-CD42B98C41F6}"/>
    <dgm:cxn modelId="{21EE9AD0-AC0E-4C98-82F8-97850F4BE80D}" type="presOf" srcId="{6536470E-A7AE-45A8-8847-276C914B8742}" destId="{7D9BC1D3-7F22-42D0-AF26-795D7FB2A3B7}" srcOrd="0" destOrd="0" presId="urn:microsoft.com/office/officeart/2018/2/layout/IconLabelList"/>
    <dgm:cxn modelId="{DDE38D9D-A6A2-4501-8ECB-415254DD21F8}" type="presParOf" srcId="{470BB55B-5895-49A7-BC7B-F0E163C084A8}" destId="{370148A4-8531-4C51-9B9F-4C7B2C46EE75}" srcOrd="0" destOrd="0" presId="urn:microsoft.com/office/officeart/2018/2/layout/IconLabelList"/>
    <dgm:cxn modelId="{07B1BA42-909C-4CC4-99E6-43306D37E167}" type="presParOf" srcId="{370148A4-8531-4C51-9B9F-4C7B2C46EE75}" destId="{850A85FD-5E4B-40C8-AF2B-4FF9A3AC7573}" srcOrd="0" destOrd="0" presId="urn:microsoft.com/office/officeart/2018/2/layout/IconLabelList"/>
    <dgm:cxn modelId="{BD503D2F-4CC7-4914-A373-2391C83DFC4C}" type="presParOf" srcId="{370148A4-8531-4C51-9B9F-4C7B2C46EE75}" destId="{78325FCB-2450-4728-81CE-13A0E5A3F777}" srcOrd="1" destOrd="0" presId="urn:microsoft.com/office/officeart/2018/2/layout/IconLabelList"/>
    <dgm:cxn modelId="{FD3F34CB-4318-4D44-A81D-B7E470341BEE}" type="presParOf" srcId="{370148A4-8531-4C51-9B9F-4C7B2C46EE75}" destId="{1D126A8F-FBE3-451D-8973-918F307AEA1C}" srcOrd="2" destOrd="0" presId="urn:microsoft.com/office/officeart/2018/2/layout/IconLabelList"/>
    <dgm:cxn modelId="{4DD9FECE-13DE-4AB4-91E4-E32476AF9C75}" type="presParOf" srcId="{470BB55B-5895-49A7-BC7B-F0E163C084A8}" destId="{0F6F3C31-B325-44E8-8F30-B61B775B0DEF}" srcOrd="1" destOrd="0" presId="urn:microsoft.com/office/officeart/2018/2/layout/IconLabelList"/>
    <dgm:cxn modelId="{9F010233-7484-40F6-9F59-E1CE213D5149}" type="presParOf" srcId="{470BB55B-5895-49A7-BC7B-F0E163C084A8}" destId="{2FA90C0B-41CA-4E69-B8D5-3438DC54E694}" srcOrd="2" destOrd="0" presId="urn:microsoft.com/office/officeart/2018/2/layout/IconLabelList"/>
    <dgm:cxn modelId="{9E6A679A-9D2B-4167-BB76-23ADA77CCF42}" type="presParOf" srcId="{2FA90C0B-41CA-4E69-B8D5-3438DC54E694}" destId="{D9D7AAE6-7308-437D-9A3B-2EA8AA7D1D0D}" srcOrd="0" destOrd="0" presId="urn:microsoft.com/office/officeart/2018/2/layout/IconLabelList"/>
    <dgm:cxn modelId="{384B2A2C-65F3-4C03-AFD4-237EED8261F4}" type="presParOf" srcId="{2FA90C0B-41CA-4E69-B8D5-3438DC54E694}" destId="{D77C5E8F-6361-4579-8ABA-2FB5426C7B4F}" srcOrd="1" destOrd="0" presId="urn:microsoft.com/office/officeart/2018/2/layout/IconLabelList"/>
    <dgm:cxn modelId="{C36BD4F3-99C9-41AA-9473-B58682F5AA22}" type="presParOf" srcId="{2FA90C0B-41CA-4E69-B8D5-3438DC54E694}" destId="{02D4FFD9-BC6B-49FD-BA61-9391643E8E9A}" srcOrd="2" destOrd="0" presId="urn:microsoft.com/office/officeart/2018/2/layout/IconLabelList"/>
    <dgm:cxn modelId="{9A20D7F7-E24C-4C2A-AD49-90A105695244}" type="presParOf" srcId="{470BB55B-5895-49A7-BC7B-F0E163C084A8}" destId="{C841979A-B57C-4927-97D2-5E45159AC372}" srcOrd="3" destOrd="0" presId="urn:microsoft.com/office/officeart/2018/2/layout/IconLabelList"/>
    <dgm:cxn modelId="{7944610F-E890-422E-94BB-8F3FB9318517}" type="presParOf" srcId="{470BB55B-5895-49A7-BC7B-F0E163C084A8}" destId="{18D71563-F7FE-47FD-9874-C93DDE5EE59A}" srcOrd="4" destOrd="0" presId="urn:microsoft.com/office/officeart/2018/2/layout/IconLabelList"/>
    <dgm:cxn modelId="{1B7CE2DD-2504-4AF0-BC7B-B0D7049CAD3A}" type="presParOf" srcId="{18D71563-F7FE-47FD-9874-C93DDE5EE59A}" destId="{CAB4148B-8F5A-4321-9B21-D3ACD48CFCFD}" srcOrd="0" destOrd="0" presId="urn:microsoft.com/office/officeart/2018/2/layout/IconLabelList"/>
    <dgm:cxn modelId="{994B4A26-2CB7-40E0-964D-B6D5F30F53EA}" type="presParOf" srcId="{18D71563-F7FE-47FD-9874-C93DDE5EE59A}" destId="{0B497F7A-B488-4963-8550-2807FED29C74}" srcOrd="1" destOrd="0" presId="urn:microsoft.com/office/officeart/2018/2/layout/IconLabelList"/>
    <dgm:cxn modelId="{B8368118-F5E4-4305-A663-39F53F6FC0E7}" type="presParOf" srcId="{18D71563-F7FE-47FD-9874-C93DDE5EE59A}" destId="{7D9BC1D3-7F22-42D0-AF26-795D7FB2A3B7}" srcOrd="2" destOrd="0" presId="urn:microsoft.com/office/officeart/2018/2/layout/IconLabelList"/>
    <dgm:cxn modelId="{D39D6211-6409-4144-9385-D73F9D73D0F3}" type="presParOf" srcId="{470BB55B-5895-49A7-BC7B-F0E163C084A8}" destId="{CC4452FF-0294-411A-896B-502E0394ADFF}" srcOrd="5" destOrd="0" presId="urn:microsoft.com/office/officeart/2018/2/layout/IconLabelList"/>
    <dgm:cxn modelId="{8BA7F284-347E-49A1-A5E9-601C02EFC92D}" type="presParOf" srcId="{470BB55B-5895-49A7-BC7B-F0E163C084A8}" destId="{477C8CD2-0168-4D96-B96E-09EA3D843F58}" srcOrd="6" destOrd="0" presId="urn:microsoft.com/office/officeart/2018/2/layout/IconLabelList"/>
    <dgm:cxn modelId="{71050230-1C4A-40D7-A1F6-871BFF42AB13}" type="presParOf" srcId="{477C8CD2-0168-4D96-B96E-09EA3D843F58}" destId="{3E59B10F-4198-46CA-A858-E50495A6B0A1}" srcOrd="0" destOrd="0" presId="urn:microsoft.com/office/officeart/2018/2/layout/IconLabelList"/>
    <dgm:cxn modelId="{2E3F37C4-F0AE-409E-B0B9-9B2626D02A9C}" type="presParOf" srcId="{477C8CD2-0168-4D96-B96E-09EA3D843F58}" destId="{FA91E223-C97E-4B45-845E-BA1503F99CEF}" srcOrd="1" destOrd="0" presId="urn:microsoft.com/office/officeart/2018/2/layout/IconLabelList"/>
    <dgm:cxn modelId="{3C32AA6A-E70D-459A-9688-443499B11F17}" type="presParOf" srcId="{477C8CD2-0168-4D96-B96E-09EA3D843F58}" destId="{FDBD5E15-C6F4-451C-8555-1481F4E45CB6}" srcOrd="2" destOrd="0" presId="urn:microsoft.com/office/officeart/2018/2/layout/IconLabelList"/>
    <dgm:cxn modelId="{6E170A1A-276E-4CE7-B946-9EF0438C8D4D}" type="presParOf" srcId="{470BB55B-5895-49A7-BC7B-F0E163C084A8}" destId="{389596CD-B0A7-4491-A25A-330212AA08CE}" srcOrd="7" destOrd="0" presId="urn:microsoft.com/office/officeart/2018/2/layout/IconLabelList"/>
    <dgm:cxn modelId="{E0ED909B-72B6-46B8-B071-BABD45051ECB}" type="presParOf" srcId="{470BB55B-5895-49A7-BC7B-F0E163C084A8}" destId="{5D112224-9FF0-48D6-A685-403EB15B39DC}" srcOrd="8" destOrd="0" presId="urn:microsoft.com/office/officeart/2018/2/layout/IconLabelList"/>
    <dgm:cxn modelId="{A4A26BD3-8A24-4D98-A2A6-5ACE74767F16}" type="presParOf" srcId="{5D112224-9FF0-48D6-A685-403EB15B39DC}" destId="{7C0F7065-6163-49B1-9C15-7E3039F79286}" srcOrd="0" destOrd="0" presId="urn:microsoft.com/office/officeart/2018/2/layout/IconLabelList"/>
    <dgm:cxn modelId="{D117CD3C-9DC4-4A09-98C0-4E4C2E478766}" type="presParOf" srcId="{5D112224-9FF0-48D6-A685-403EB15B39DC}" destId="{E8D4691F-9117-4BD4-BD40-025EEC5296CD}" srcOrd="1" destOrd="0" presId="urn:microsoft.com/office/officeart/2018/2/layout/IconLabelList"/>
    <dgm:cxn modelId="{F612EFFD-95BE-41A5-AEBE-FEBC0527EFF0}" type="presParOf" srcId="{5D112224-9FF0-48D6-A685-403EB15B39DC}" destId="{DEC66E4E-1397-4A19-A5DB-8114F9EA5717}" srcOrd="2" destOrd="0" presId="urn:microsoft.com/office/officeart/2018/2/layout/Icon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8419C7-078B-418E-A35F-F5C11B5AEDAD}"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980BC946-3522-4DFD-AC15-7699C9140705}">
      <dgm:prSet/>
      <dgm:spPr/>
      <dgm:t>
        <a:bodyPr/>
        <a:lstStyle/>
        <a:p>
          <a:r>
            <a:rPr lang="en-CA" dirty="0">
              <a:solidFill>
                <a:schemeClr val="tx1"/>
              </a:solidFill>
            </a:rPr>
            <a:t>Important Libraries: Pandas, Seaborn, </a:t>
          </a:r>
          <a:r>
            <a:rPr lang="en-CA" dirty="0" err="1">
              <a:solidFill>
                <a:schemeClr val="tx1"/>
              </a:solidFill>
            </a:rPr>
            <a:t>Tensorflow</a:t>
          </a:r>
          <a:r>
            <a:rPr lang="en-CA" dirty="0">
              <a:solidFill>
                <a:schemeClr val="tx1"/>
              </a:solidFill>
            </a:rPr>
            <a:t>, </a:t>
          </a:r>
          <a:r>
            <a:rPr lang="en-CA" dirty="0" err="1">
              <a:solidFill>
                <a:schemeClr val="tx1"/>
              </a:solidFill>
            </a:rPr>
            <a:t>Sklearn</a:t>
          </a:r>
          <a:r>
            <a:rPr lang="en-CA" dirty="0">
              <a:solidFill>
                <a:schemeClr val="tx1"/>
              </a:solidFill>
            </a:rPr>
            <a:t>, </a:t>
          </a:r>
          <a:r>
            <a:rPr lang="en-CA" dirty="0" err="1">
              <a:solidFill>
                <a:schemeClr val="tx1"/>
              </a:solidFill>
            </a:rPr>
            <a:t>Keras</a:t>
          </a:r>
          <a:r>
            <a:rPr lang="en-CA" dirty="0">
              <a:solidFill>
                <a:schemeClr val="tx1"/>
              </a:solidFill>
            </a:rPr>
            <a:t>, </a:t>
          </a:r>
          <a:r>
            <a:rPr lang="en-CA" dirty="0" err="1">
              <a:solidFill>
                <a:schemeClr val="tx1"/>
              </a:solidFill>
            </a:rPr>
            <a:t>os</a:t>
          </a:r>
          <a:r>
            <a:rPr lang="en-CA" dirty="0">
              <a:solidFill>
                <a:schemeClr val="tx1"/>
              </a:solidFill>
            </a:rPr>
            <a:t>, cv2, </a:t>
          </a:r>
          <a:r>
            <a:rPr lang="en-CA" dirty="0" err="1">
              <a:solidFill>
                <a:schemeClr val="tx1"/>
              </a:solidFill>
            </a:rPr>
            <a:t>joblib</a:t>
          </a:r>
          <a:r>
            <a:rPr lang="en-CA" dirty="0"/>
            <a:t>.</a:t>
          </a:r>
          <a:endParaRPr lang="en-US" dirty="0"/>
        </a:p>
      </dgm:t>
    </dgm:pt>
    <dgm:pt modelId="{C699B122-01CA-406C-8113-D406A4C4B306}" type="parTrans" cxnId="{334E8AAF-BA61-4A22-A0E4-D5A07EFA1F74}">
      <dgm:prSet/>
      <dgm:spPr/>
      <dgm:t>
        <a:bodyPr/>
        <a:lstStyle/>
        <a:p>
          <a:endParaRPr lang="en-US"/>
        </a:p>
      </dgm:t>
    </dgm:pt>
    <dgm:pt modelId="{0477B574-0BB7-445D-BD32-BB2EE72D231D}" type="sibTrans" cxnId="{334E8AAF-BA61-4A22-A0E4-D5A07EFA1F74}">
      <dgm:prSet/>
      <dgm:spPr/>
      <dgm:t>
        <a:bodyPr/>
        <a:lstStyle/>
        <a:p>
          <a:endParaRPr lang="en-US"/>
        </a:p>
      </dgm:t>
    </dgm:pt>
    <dgm:pt modelId="{34536FBE-094A-4D2B-9592-282927D72AA2}">
      <dgm:prSet/>
      <dgm:spPr/>
      <dgm:t>
        <a:bodyPr/>
        <a:lstStyle/>
        <a:p>
          <a:r>
            <a:rPr lang="en-CA" dirty="0">
              <a:solidFill>
                <a:schemeClr val="tx1"/>
              </a:solidFill>
            </a:rPr>
            <a:t>IDE: </a:t>
          </a:r>
          <a:r>
            <a:rPr lang="en-CA" dirty="0" err="1">
              <a:solidFill>
                <a:schemeClr val="tx1"/>
              </a:solidFill>
            </a:rPr>
            <a:t>VSCode</a:t>
          </a:r>
          <a:r>
            <a:rPr lang="en-CA" dirty="0">
              <a:solidFill>
                <a:schemeClr val="tx1"/>
              </a:solidFill>
            </a:rPr>
            <a:t>, Environment (</a:t>
          </a:r>
          <a:r>
            <a:rPr lang="en-CA" dirty="0" err="1">
              <a:solidFill>
                <a:schemeClr val="tx1"/>
              </a:solidFill>
            </a:rPr>
            <a:t>venv</a:t>
          </a:r>
          <a:r>
            <a:rPr lang="en-CA" dirty="0">
              <a:solidFill>
                <a:schemeClr val="tx1"/>
              </a:solidFill>
            </a:rPr>
            <a:t>), requirement, Experiment, Predict, app.py.</a:t>
          </a:r>
          <a:endParaRPr lang="en-US" dirty="0">
            <a:solidFill>
              <a:schemeClr val="tx1"/>
            </a:solidFill>
          </a:endParaRPr>
        </a:p>
      </dgm:t>
    </dgm:pt>
    <dgm:pt modelId="{133F93C9-D59B-4388-9DAB-BB93C99EFA25}" type="parTrans" cxnId="{14C09E37-7099-4749-B223-E7A0AB813A4E}">
      <dgm:prSet/>
      <dgm:spPr/>
      <dgm:t>
        <a:bodyPr/>
        <a:lstStyle/>
        <a:p>
          <a:endParaRPr lang="en-US"/>
        </a:p>
      </dgm:t>
    </dgm:pt>
    <dgm:pt modelId="{B72EAA7C-94F0-469C-BBEA-24ACB198D6F5}" type="sibTrans" cxnId="{14C09E37-7099-4749-B223-E7A0AB813A4E}">
      <dgm:prSet/>
      <dgm:spPr/>
      <dgm:t>
        <a:bodyPr/>
        <a:lstStyle/>
        <a:p>
          <a:endParaRPr lang="en-US"/>
        </a:p>
      </dgm:t>
    </dgm:pt>
    <dgm:pt modelId="{F191E97B-C4B8-4B2A-A001-9935CF5CC91F}">
      <dgm:prSet/>
      <dgm:spPr/>
      <dgm:t>
        <a:bodyPr/>
        <a:lstStyle/>
        <a:p>
          <a:r>
            <a:rPr lang="en-CA" dirty="0">
              <a:solidFill>
                <a:schemeClr val="tx1"/>
              </a:solidFill>
            </a:rPr>
            <a:t>Load dataset</a:t>
          </a:r>
          <a:endParaRPr lang="en-US" dirty="0">
            <a:solidFill>
              <a:schemeClr val="tx1"/>
            </a:solidFill>
          </a:endParaRPr>
        </a:p>
      </dgm:t>
    </dgm:pt>
    <dgm:pt modelId="{DC06F988-38C2-498E-9EA0-C25BF871049D}" type="parTrans" cxnId="{8A9274CE-C1AE-4EBE-91EE-397632078CBC}">
      <dgm:prSet/>
      <dgm:spPr/>
      <dgm:t>
        <a:bodyPr/>
        <a:lstStyle/>
        <a:p>
          <a:endParaRPr lang="en-US"/>
        </a:p>
      </dgm:t>
    </dgm:pt>
    <dgm:pt modelId="{9B29A299-5DE1-48DC-834D-733875B47922}" type="sibTrans" cxnId="{8A9274CE-C1AE-4EBE-91EE-397632078CBC}">
      <dgm:prSet/>
      <dgm:spPr/>
      <dgm:t>
        <a:bodyPr/>
        <a:lstStyle/>
        <a:p>
          <a:endParaRPr lang="en-US"/>
        </a:p>
      </dgm:t>
    </dgm:pt>
    <dgm:pt modelId="{3E5D4AE8-9A56-4EAB-80F0-3D15EF460192}">
      <dgm:prSet/>
      <dgm:spPr/>
      <dgm:t>
        <a:bodyPr/>
        <a:lstStyle/>
        <a:p>
          <a:r>
            <a:rPr lang="en-CA" dirty="0">
              <a:solidFill>
                <a:schemeClr val="tx1"/>
              </a:solidFill>
            </a:rPr>
            <a:t>Data preprocessing</a:t>
          </a:r>
          <a:endParaRPr lang="en-US" dirty="0">
            <a:solidFill>
              <a:schemeClr val="tx1"/>
            </a:solidFill>
          </a:endParaRPr>
        </a:p>
      </dgm:t>
    </dgm:pt>
    <dgm:pt modelId="{0067A342-67A2-441F-9712-7CDD289D0494}" type="parTrans" cxnId="{FBD8749D-22CB-448B-A4C8-5A989351C26D}">
      <dgm:prSet/>
      <dgm:spPr/>
      <dgm:t>
        <a:bodyPr/>
        <a:lstStyle/>
        <a:p>
          <a:endParaRPr lang="en-US"/>
        </a:p>
      </dgm:t>
    </dgm:pt>
    <dgm:pt modelId="{3CE53682-E166-4337-A5D5-229E2FE2B276}" type="sibTrans" cxnId="{FBD8749D-22CB-448B-A4C8-5A989351C26D}">
      <dgm:prSet/>
      <dgm:spPr/>
      <dgm:t>
        <a:bodyPr/>
        <a:lstStyle/>
        <a:p>
          <a:endParaRPr lang="en-US"/>
        </a:p>
      </dgm:t>
    </dgm:pt>
    <dgm:pt modelId="{C03AC9F3-03E5-4AD1-933F-3A156821B585}">
      <dgm:prSet/>
      <dgm:spPr/>
      <dgm:t>
        <a:bodyPr/>
        <a:lstStyle/>
        <a:p>
          <a:r>
            <a:rPr lang="en-CA" dirty="0">
              <a:solidFill>
                <a:schemeClr val="tx1"/>
              </a:solidFill>
            </a:rPr>
            <a:t>Data visualization</a:t>
          </a:r>
          <a:endParaRPr lang="en-US" dirty="0">
            <a:solidFill>
              <a:schemeClr val="tx1"/>
            </a:solidFill>
          </a:endParaRPr>
        </a:p>
      </dgm:t>
    </dgm:pt>
    <dgm:pt modelId="{01CE7AA6-2AF3-439E-AB43-5201D3BB4740}" type="parTrans" cxnId="{B6FC7536-7D62-4FFD-A3B4-A4352DEDE5CD}">
      <dgm:prSet/>
      <dgm:spPr/>
      <dgm:t>
        <a:bodyPr/>
        <a:lstStyle/>
        <a:p>
          <a:endParaRPr lang="en-US"/>
        </a:p>
      </dgm:t>
    </dgm:pt>
    <dgm:pt modelId="{1525902A-F519-43F3-B838-2DBCDD69E31B}" type="sibTrans" cxnId="{B6FC7536-7D62-4FFD-A3B4-A4352DEDE5CD}">
      <dgm:prSet/>
      <dgm:spPr/>
      <dgm:t>
        <a:bodyPr/>
        <a:lstStyle/>
        <a:p>
          <a:endParaRPr lang="en-US"/>
        </a:p>
      </dgm:t>
    </dgm:pt>
    <dgm:pt modelId="{049315D2-D725-4C81-AF9B-45353FAB1172}">
      <dgm:prSet/>
      <dgm:spPr/>
      <dgm:t>
        <a:bodyPr/>
        <a:lstStyle/>
        <a:p>
          <a:r>
            <a:rPr lang="en-CA" dirty="0">
              <a:solidFill>
                <a:schemeClr val="tx1"/>
              </a:solidFill>
            </a:rPr>
            <a:t>Model</a:t>
          </a:r>
          <a:r>
            <a:rPr lang="en-CA" dirty="0"/>
            <a:t> </a:t>
          </a:r>
          <a:endParaRPr lang="en-US" dirty="0"/>
        </a:p>
      </dgm:t>
    </dgm:pt>
    <dgm:pt modelId="{032911E1-145C-4C23-B249-FDC178989934}" type="parTrans" cxnId="{70CF2D56-4D2E-4936-A272-B7C63273E4CB}">
      <dgm:prSet/>
      <dgm:spPr/>
      <dgm:t>
        <a:bodyPr/>
        <a:lstStyle/>
        <a:p>
          <a:endParaRPr lang="en-US"/>
        </a:p>
      </dgm:t>
    </dgm:pt>
    <dgm:pt modelId="{F7ABA657-3CA4-40F3-8124-4FFAD4F79D47}" type="sibTrans" cxnId="{70CF2D56-4D2E-4936-A272-B7C63273E4CB}">
      <dgm:prSet/>
      <dgm:spPr/>
      <dgm:t>
        <a:bodyPr/>
        <a:lstStyle/>
        <a:p>
          <a:endParaRPr lang="en-US"/>
        </a:p>
      </dgm:t>
    </dgm:pt>
    <dgm:pt modelId="{29AD8090-2B61-45E8-BB17-EAB924395522}">
      <dgm:prSet/>
      <dgm:spPr/>
      <dgm:t>
        <a:bodyPr/>
        <a:lstStyle/>
        <a:p>
          <a:r>
            <a:rPr lang="en-CA" dirty="0">
              <a:solidFill>
                <a:schemeClr val="tx1"/>
              </a:solidFill>
            </a:rPr>
            <a:t>Prediction</a:t>
          </a:r>
          <a:endParaRPr lang="en-US" dirty="0">
            <a:solidFill>
              <a:schemeClr val="tx1"/>
            </a:solidFill>
          </a:endParaRPr>
        </a:p>
      </dgm:t>
    </dgm:pt>
    <dgm:pt modelId="{E1668AFC-46B5-4768-88CB-0F4034F6F38C}" type="parTrans" cxnId="{7998CF0B-6E5F-49A1-9F21-554C2F233492}">
      <dgm:prSet/>
      <dgm:spPr/>
      <dgm:t>
        <a:bodyPr/>
        <a:lstStyle/>
        <a:p>
          <a:endParaRPr lang="en-US"/>
        </a:p>
      </dgm:t>
    </dgm:pt>
    <dgm:pt modelId="{4EB67C06-4358-4A3E-BEF8-E9A359C2C600}" type="sibTrans" cxnId="{7998CF0B-6E5F-49A1-9F21-554C2F233492}">
      <dgm:prSet/>
      <dgm:spPr/>
      <dgm:t>
        <a:bodyPr/>
        <a:lstStyle/>
        <a:p>
          <a:endParaRPr lang="en-US"/>
        </a:p>
      </dgm:t>
    </dgm:pt>
    <dgm:pt modelId="{BF27C222-0D3E-4D6B-802E-148DC872483B}" type="pres">
      <dgm:prSet presAssocID="{698419C7-078B-418E-A35F-F5C11B5AEDAD}" presName="Name0" presStyleCnt="0">
        <dgm:presLayoutVars>
          <dgm:dir/>
          <dgm:resizeHandles val="exact"/>
        </dgm:presLayoutVars>
      </dgm:prSet>
      <dgm:spPr/>
    </dgm:pt>
    <dgm:pt modelId="{9BF9773D-5823-4CFF-9A5A-864DEA8B854B}" type="pres">
      <dgm:prSet presAssocID="{980BC946-3522-4DFD-AC15-7699C9140705}" presName="node" presStyleLbl="node1" presStyleIdx="0" presStyleCnt="7">
        <dgm:presLayoutVars>
          <dgm:bulletEnabled val="1"/>
        </dgm:presLayoutVars>
      </dgm:prSet>
      <dgm:spPr/>
    </dgm:pt>
    <dgm:pt modelId="{5BEE6653-5730-4F33-A610-1361AA9E6754}" type="pres">
      <dgm:prSet presAssocID="{0477B574-0BB7-445D-BD32-BB2EE72D231D}" presName="sibTrans" presStyleLbl="sibTrans1D1" presStyleIdx="0" presStyleCnt="6"/>
      <dgm:spPr/>
    </dgm:pt>
    <dgm:pt modelId="{2ACC6250-5818-4D76-9B96-FD2BC2D5C49C}" type="pres">
      <dgm:prSet presAssocID="{0477B574-0BB7-445D-BD32-BB2EE72D231D}" presName="connectorText" presStyleLbl="sibTrans1D1" presStyleIdx="0" presStyleCnt="6"/>
      <dgm:spPr/>
    </dgm:pt>
    <dgm:pt modelId="{C1F7DCE9-91FE-4C37-B718-B433BEFA44B0}" type="pres">
      <dgm:prSet presAssocID="{34536FBE-094A-4D2B-9592-282927D72AA2}" presName="node" presStyleLbl="node1" presStyleIdx="1" presStyleCnt="7">
        <dgm:presLayoutVars>
          <dgm:bulletEnabled val="1"/>
        </dgm:presLayoutVars>
      </dgm:prSet>
      <dgm:spPr/>
    </dgm:pt>
    <dgm:pt modelId="{D5002C90-90D1-4DF1-96F9-A0A168372B9F}" type="pres">
      <dgm:prSet presAssocID="{B72EAA7C-94F0-469C-BBEA-24ACB198D6F5}" presName="sibTrans" presStyleLbl="sibTrans1D1" presStyleIdx="1" presStyleCnt="6"/>
      <dgm:spPr/>
    </dgm:pt>
    <dgm:pt modelId="{FE190B92-5071-4A93-9BFC-79337D138584}" type="pres">
      <dgm:prSet presAssocID="{B72EAA7C-94F0-469C-BBEA-24ACB198D6F5}" presName="connectorText" presStyleLbl="sibTrans1D1" presStyleIdx="1" presStyleCnt="6"/>
      <dgm:spPr/>
    </dgm:pt>
    <dgm:pt modelId="{65F8A1EF-1E0E-45B8-A679-3AA2F05D9535}" type="pres">
      <dgm:prSet presAssocID="{F191E97B-C4B8-4B2A-A001-9935CF5CC91F}" presName="node" presStyleLbl="node1" presStyleIdx="2" presStyleCnt="7">
        <dgm:presLayoutVars>
          <dgm:bulletEnabled val="1"/>
        </dgm:presLayoutVars>
      </dgm:prSet>
      <dgm:spPr/>
    </dgm:pt>
    <dgm:pt modelId="{B67385F1-E5AA-4D9D-81BE-457E4A9547BB}" type="pres">
      <dgm:prSet presAssocID="{9B29A299-5DE1-48DC-834D-733875B47922}" presName="sibTrans" presStyleLbl="sibTrans1D1" presStyleIdx="2" presStyleCnt="6"/>
      <dgm:spPr/>
    </dgm:pt>
    <dgm:pt modelId="{DD6BF968-940A-4E76-8D0B-A42299EB50F1}" type="pres">
      <dgm:prSet presAssocID="{9B29A299-5DE1-48DC-834D-733875B47922}" presName="connectorText" presStyleLbl="sibTrans1D1" presStyleIdx="2" presStyleCnt="6"/>
      <dgm:spPr/>
    </dgm:pt>
    <dgm:pt modelId="{043443D8-F640-4E23-8E53-D08381F2189C}" type="pres">
      <dgm:prSet presAssocID="{3E5D4AE8-9A56-4EAB-80F0-3D15EF460192}" presName="node" presStyleLbl="node1" presStyleIdx="3" presStyleCnt="7">
        <dgm:presLayoutVars>
          <dgm:bulletEnabled val="1"/>
        </dgm:presLayoutVars>
      </dgm:prSet>
      <dgm:spPr/>
    </dgm:pt>
    <dgm:pt modelId="{ABEB125F-F723-4672-B527-341C233BDF26}" type="pres">
      <dgm:prSet presAssocID="{3CE53682-E166-4337-A5D5-229E2FE2B276}" presName="sibTrans" presStyleLbl="sibTrans1D1" presStyleIdx="3" presStyleCnt="6"/>
      <dgm:spPr/>
    </dgm:pt>
    <dgm:pt modelId="{1202EEB5-6971-4F50-B8CF-2D8971FBA8D8}" type="pres">
      <dgm:prSet presAssocID="{3CE53682-E166-4337-A5D5-229E2FE2B276}" presName="connectorText" presStyleLbl="sibTrans1D1" presStyleIdx="3" presStyleCnt="6"/>
      <dgm:spPr/>
    </dgm:pt>
    <dgm:pt modelId="{9D2D8AA3-1A3A-49E6-BF45-3DEC22926A2D}" type="pres">
      <dgm:prSet presAssocID="{C03AC9F3-03E5-4AD1-933F-3A156821B585}" presName="node" presStyleLbl="node1" presStyleIdx="4" presStyleCnt="7">
        <dgm:presLayoutVars>
          <dgm:bulletEnabled val="1"/>
        </dgm:presLayoutVars>
      </dgm:prSet>
      <dgm:spPr/>
    </dgm:pt>
    <dgm:pt modelId="{E693CA02-F4E7-46A5-8B29-9478AC366669}" type="pres">
      <dgm:prSet presAssocID="{1525902A-F519-43F3-B838-2DBCDD69E31B}" presName="sibTrans" presStyleLbl="sibTrans1D1" presStyleIdx="4" presStyleCnt="6"/>
      <dgm:spPr/>
    </dgm:pt>
    <dgm:pt modelId="{E9BE92DB-FFB4-4FF9-89C5-9D5684C12435}" type="pres">
      <dgm:prSet presAssocID="{1525902A-F519-43F3-B838-2DBCDD69E31B}" presName="connectorText" presStyleLbl="sibTrans1D1" presStyleIdx="4" presStyleCnt="6"/>
      <dgm:spPr/>
    </dgm:pt>
    <dgm:pt modelId="{07F09EAF-73AA-4C39-B7F3-017958EDEE80}" type="pres">
      <dgm:prSet presAssocID="{049315D2-D725-4C81-AF9B-45353FAB1172}" presName="node" presStyleLbl="node1" presStyleIdx="5" presStyleCnt="7">
        <dgm:presLayoutVars>
          <dgm:bulletEnabled val="1"/>
        </dgm:presLayoutVars>
      </dgm:prSet>
      <dgm:spPr/>
    </dgm:pt>
    <dgm:pt modelId="{07A45FB6-2EA7-4550-B9E3-C1EABF2520FB}" type="pres">
      <dgm:prSet presAssocID="{F7ABA657-3CA4-40F3-8124-4FFAD4F79D47}" presName="sibTrans" presStyleLbl="sibTrans1D1" presStyleIdx="5" presStyleCnt="6"/>
      <dgm:spPr/>
    </dgm:pt>
    <dgm:pt modelId="{71185750-1927-4DE4-8410-8A6035E3C8BB}" type="pres">
      <dgm:prSet presAssocID="{F7ABA657-3CA4-40F3-8124-4FFAD4F79D47}" presName="connectorText" presStyleLbl="sibTrans1D1" presStyleIdx="5" presStyleCnt="6"/>
      <dgm:spPr/>
    </dgm:pt>
    <dgm:pt modelId="{C39B7B23-B8DA-4DFC-8E84-D0309521A165}" type="pres">
      <dgm:prSet presAssocID="{29AD8090-2B61-45E8-BB17-EAB924395522}" presName="node" presStyleLbl="node1" presStyleIdx="6" presStyleCnt="7">
        <dgm:presLayoutVars>
          <dgm:bulletEnabled val="1"/>
        </dgm:presLayoutVars>
      </dgm:prSet>
      <dgm:spPr/>
    </dgm:pt>
  </dgm:ptLst>
  <dgm:cxnLst>
    <dgm:cxn modelId="{7998CF0B-6E5F-49A1-9F21-554C2F233492}" srcId="{698419C7-078B-418E-A35F-F5C11B5AEDAD}" destId="{29AD8090-2B61-45E8-BB17-EAB924395522}" srcOrd="6" destOrd="0" parTransId="{E1668AFC-46B5-4768-88CB-0F4034F6F38C}" sibTransId="{4EB67C06-4358-4A3E-BEF8-E9A359C2C600}"/>
    <dgm:cxn modelId="{6C72B219-0121-40CE-A273-BD238018BCF0}" type="presOf" srcId="{9B29A299-5DE1-48DC-834D-733875B47922}" destId="{DD6BF968-940A-4E76-8D0B-A42299EB50F1}" srcOrd="1" destOrd="0" presId="urn:microsoft.com/office/officeart/2016/7/layout/RepeatingBendingProcessNew"/>
    <dgm:cxn modelId="{D55C7120-91EF-4EA3-A3DC-4EC8E525F9ED}" type="presOf" srcId="{1525902A-F519-43F3-B838-2DBCDD69E31B}" destId="{E693CA02-F4E7-46A5-8B29-9478AC366669}" srcOrd="0" destOrd="0" presId="urn:microsoft.com/office/officeart/2016/7/layout/RepeatingBendingProcessNew"/>
    <dgm:cxn modelId="{CAF2CF28-51BA-42E1-B228-1AAF1CAD5385}" type="presOf" srcId="{9B29A299-5DE1-48DC-834D-733875B47922}" destId="{B67385F1-E5AA-4D9D-81BE-457E4A9547BB}" srcOrd="0" destOrd="0" presId="urn:microsoft.com/office/officeart/2016/7/layout/RepeatingBendingProcessNew"/>
    <dgm:cxn modelId="{8CB71731-15EB-4511-8AA9-85EFD67BE3CB}" type="presOf" srcId="{980BC946-3522-4DFD-AC15-7699C9140705}" destId="{9BF9773D-5823-4CFF-9A5A-864DEA8B854B}" srcOrd="0" destOrd="0" presId="urn:microsoft.com/office/officeart/2016/7/layout/RepeatingBendingProcessNew"/>
    <dgm:cxn modelId="{B6FC7536-7D62-4FFD-A3B4-A4352DEDE5CD}" srcId="{698419C7-078B-418E-A35F-F5C11B5AEDAD}" destId="{C03AC9F3-03E5-4AD1-933F-3A156821B585}" srcOrd="4" destOrd="0" parTransId="{01CE7AA6-2AF3-439E-AB43-5201D3BB4740}" sibTransId="{1525902A-F519-43F3-B838-2DBCDD69E31B}"/>
    <dgm:cxn modelId="{14C09E37-7099-4749-B223-E7A0AB813A4E}" srcId="{698419C7-078B-418E-A35F-F5C11B5AEDAD}" destId="{34536FBE-094A-4D2B-9592-282927D72AA2}" srcOrd="1" destOrd="0" parTransId="{133F93C9-D59B-4388-9DAB-BB93C99EFA25}" sibTransId="{B72EAA7C-94F0-469C-BBEA-24ACB198D6F5}"/>
    <dgm:cxn modelId="{F982D53E-3FC1-407E-882D-534CECD38CD9}" type="presOf" srcId="{34536FBE-094A-4D2B-9592-282927D72AA2}" destId="{C1F7DCE9-91FE-4C37-B718-B433BEFA44B0}" srcOrd="0" destOrd="0" presId="urn:microsoft.com/office/officeart/2016/7/layout/RepeatingBendingProcessNew"/>
    <dgm:cxn modelId="{A65E0D60-E431-4398-8B7E-22791C6412AB}" type="presOf" srcId="{F7ABA657-3CA4-40F3-8124-4FFAD4F79D47}" destId="{07A45FB6-2EA7-4550-B9E3-C1EABF2520FB}" srcOrd="0" destOrd="0" presId="urn:microsoft.com/office/officeart/2016/7/layout/RepeatingBendingProcessNew"/>
    <dgm:cxn modelId="{6A641D60-2E4D-4D49-9D9E-613A177D8690}" type="presOf" srcId="{B72EAA7C-94F0-469C-BBEA-24ACB198D6F5}" destId="{D5002C90-90D1-4DF1-96F9-A0A168372B9F}" srcOrd="0" destOrd="0" presId="urn:microsoft.com/office/officeart/2016/7/layout/RepeatingBendingProcessNew"/>
    <dgm:cxn modelId="{CBAA4568-112E-4D57-BEDB-5DE484D52660}" type="presOf" srcId="{C03AC9F3-03E5-4AD1-933F-3A156821B585}" destId="{9D2D8AA3-1A3A-49E6-BF45-3DEC22926A2D}" srcOrd="0" destOrd="0" presId="urn:microsoft.com/office/officeart/2016/7/layout/RepeatingBendingProcessNew"/>
    <dgm:cxn modelId="{434B1B4A-E932-44BA-B6C7-46BD763771A9}" type="presOf" srcId="{29AD8090-2B61-45E8-BB17-EAB924395522}" destId="{C39B7B23-B8DA-4DFC-8E84-D0309521A165}" srcOrd="0" destOrd="0" presId="urn:microsoft.com/office/officeart/2016/7/layout/RepeatingBendingProcessNew"/>
    <dgm:cxn modelId="{5689DB4C-46A9-428C-8FE4-839A698817D5}" type="presOf" srcId="{3E5D4AE8-9A56-4EAB-80F0-3D15EF460192}" destId="{043443D8-F640-4E23-8E53-D08381F2189C}" srcOrd="0" destOrd="0" presId="urn:microsoft.com/office/officeart/2016/7/layout/RepeatingBendingProcessNew"/>
    <dgm:cxn modelId="{4518054E-28ED-46F6-A2DB-97185B04D73C}" type="presOf" srcId="{0477B574-0BB7-445D-BD32-BB2EE72D231D}" destId="{2ACC6250-5818-4D76-9B96-FD2BC2D5C49C}" srcOrd="1" destOrd="0" presId="urn:microsoft.com/office/officeart/2016/7/layout/RepeatingBendingProcessNew"/>
    <dgm:cxn modelId="{70CF2D56-4D2E-4936-A272-B7C63273E4CB}" srcId="{698419C7-078B-418E-A35F-F5C11B5AEDAD}" destId="{049315D2-D725-4C81-AF9B-45353FAB1172}" srcOrd="5" destOrd="0" parTransId="{032911E1-145C-4C23-B249-FDC178989934}" sibTransId="{F7ABA657-3CA4-40F3-8124-4FFAD4F79D47}"/>
    <dgm:cxn modelId="{8BC21D58-4655-47B1-8BDF-76583317E29B}" type="presOf" srcId="{B72EAA7C-94F0-469C-BBEA-24ACB198D6F5}" destId="{FE190B92-5071-4A93-9BFC-79337D138584}" srcOrd="1" destOrd="0" presId="urn:microsoft.com/office/officeart/2016/7/layout/RepeatingBendingProcessNew"/>
    <dgm:cxn modelId="{713C997C-B952-4A7F-AEF6-E5B87CAE4C3A}" type="presOf" srcId="{F7ABA657-3CA4-40F3-8124-4FFAD4F79D47}" destId="{71185750-1927-4DE4-8410-8A6035E3C8BB}" srcOrd="1" destOrd="0" presId="urn:microsoft.com/office/officeart/2016/7/layout/RepeatingBendingProcessNew"/>
    <dgm:cxn modelId="{BC38238F-F6D9-4CDD-BCA7-004B80B532C3}" type="presOf" srcId="{F191E97B-C4B8-4B2A-A001-9935CF5CC91F}" destId="{65F8A1EF-1E0E-45B8-A679-3AA2F05D9535}" srcOrd="0" destOrd="0" presId="urn:microsoft.com/office/officeart/2016/7/layout/RepeatingBendingProcessNew"/>
    <dgm:cxn modelId="{9528428F-677B-48BB-A2CD-AE2E557F77DD}" type="presOf" srcId="{3CE53682-E166-4337-A5D5-229E2FE2B276}" destId="{1202EEB5-6971-4F50-B8CF-2D8971FBA8D8}" srcOrd="1" destOrd="0" presId="urn:microsoft.com/office/officeart/2016/7/layout/RepeatingBendingProcessNew"/>
    <dgm:cxn modelId="{FBD8749D-22CB-448B-A4C8-5A989351C26D}" srcId="{698419C7-078B-418E-A35F-F5C11B5AEDAD}" destId="{3E5D4AE8-9A56-4EAB-80F0-3D15EF460192}" srcOrd="3" destOrd="0" parTransId="{0067A342-67A2-441F-9712-7CDD289D0494}" sibTransId="{3CE53682-E166-4337-A5D5-229E2FE2B276}"/>
    <dgm:cxn modelId="{669FE3A0-DB5C-4571-8CC7-0F9A493360CD}" type="presOf" srcId="{1525902A-F519-43F3-B838-2DBCDD69E31B}" destId="{E9BE92DB-FFB4-4FF9-89C5-9D5684C12435}" srcOrd="1" destOrd="0" presId="urn:microsoft.com/office/officeart/2016/7/layout/RepeatingBendingProcessNew"/>
    <dgm:cxn modelId="{CAADC3A6-5ECB-420C-861A-3BC929D3C41F}" type="presOf" srcId="{0477B574-0BB7-445D-BD32-BB2EE72D231D}" destId="{5BEE6653-5730-4F33-A610-1361AA9E6754}" srcOrd="0" destOrd="0" presId="urn:microsoft.com/office/officeart/2016/7/layout/RepeatingBendingProcessNew"/>
    <dgm:cxn modelId="{334E8AAF-BA61-4A22-A0E4-D5A07EFA1F74}" srcId="{698419C7-078B-418E-A35F-F5C11B5AEDAD}" destId="{980BC946-3522-4DFD-AC15-7699C9140705}" srcOrd="0" destOrd="0" parTransId="{C699B122-01CA-406C-8113-D406A4C4B306}" sibTransId="{0477B574-0BB7-445D-BD32-BB2EE72D231D}"/>
    <dgm:cxn modelId="{8E1339CC-C563-4F14-8B73-CD0278EDDB22}" type="presOf" srcId="{698419C7-078B-418E-A35F-F5C11B5AEDAD}" destId="{BF27C222-0D3E-4D6B-802E-148DC872483B}" srcOrd="0" destOrd="0" presId="urn:microsoft.com/office/officeart/2016/7/layout/RepeatingBendingProcessNew"/>
    <dgm:cxn modelId="{8A9274CE-C1AE-4EBE-91EE-397632078CBC}" srcId="{698419C7-078B-418E-A35F-F5C11B5AEDAD}" destId="{F191E97B-C4B8-4B2A-A001-9935CF5CC91F}" srcOrd="2" destOrd="0" parTransId="{DC06F988-38C2-498E-9EA0-C25BF871049D}" sibTransId="{9B29A299-5DE1-48DC-834D-733875B47922}"/>
    <dgm:cxn modelId="{7D0D68D8-BC22-464B-8455-511B8E56D741}" type="presOf" srcId="{049315D2-D725-4C81-AF9B-45353FAB1172}" destId="{07F09EAF-73AA-4C39-B7F3-017958EDEE80}" srcOrd="0" destOrd="0" presId="urn:microsoft.com/office/officeart/2016/7/layout/RepeatingBendingProcessNew"/>
    <dgm:cxn modelId="{DFD730E0-1B0C-4B5C-A67F-7D4C0B8407C8}" type="presOf" srcId="{3CE53682-E166-4337-A5D5-229E2FE2B276}" destId="{ABEB125F-F723-4672-B527-341C233BDF26}" srcOrd="0" destOrd="0" presId="urn:microsoft.com/office/officeart/2016/7/layout/RepeatingBendingProcessNew"/>
    <dgm:cxn modelId="{89A53F6C-8DE8-41C8-9BD1-FFAC1417DBC9}" type="presParOf" srcId="{BF27C222-0D3E-4D6B-802E-148DC872483B}" destId="{9BF9773D-5823-4CFF-9A5A-864DEA8B854B}" srcOrd="0" destOrd="0" presId="urn:microsoft.com/office/officeart/2016/7/layout/RepeatingBendingProcessNew"/>
    <dgm:cxn modelId="{9040CEE1-4A89-4B12-9EED-2E80A68E785F}" type="presParOf" srcId="{BF27C222-0D3E-4D6B-802E-148DC872483B}" destId="{5BEE6653-5730-4F33-A610-1361AA9E6754}" srcOrd="1" destOrd="0" presId="urn:microsoft.com/office/officeart/2016/7/layout/RepeatingBendingProcessNew"/>
    <dgm:cxn modelId="{745DF14D-E511-47C2-993D-403C4DB5DA38}" type="presParOf" srcId="{5BEE6653-5730-4F33-A610-1361AA9E6754}" destId="{2ACC6250-5818-4D76-9B96-FD2BC2D5C49C}" srcOrd="0" destOrd="0" presId="urn:microsoft.com/office/officeart/2016/7/layout/RepeatingBendingProcessNew"/>
    <dgm:cxn modelId="{6859ECE5-2214-41F3-828E-FD01546D890C}" type="presParOf" srcId="{BF27C222-0D3E-4D6B-802E-148DC872483B}" destId="{C1F7DCE9-91FE-4C37-B718-B433BEFA44B0}" srcOrd="2" destOrd="0" presId="urn:microsoft.com/office/officeart/2016/7/layout/RepeatingBendingProcessNew"/>
    <dgm:cxn modelId="{664C1105-B371-4A52-9C91-A06D4B7A003F}" type="presParOf" srcId="{BF27C222-0D3E-4D6B-802E-148DC872483B}" destId="{D5002C90-90D1-4DF1-96F9-A0A168372B9F}" srcOrd="3" destOrd="0" presId="urn:microsoft.com/office/officeart/2016/7/layout/RepeatingBendingProcessNew"/>
    <dgm:cxn modelId="{AF563EAE-4ADF-45AB-9EB4-762C8AA62BE2}" type="presParOf" srcId="{D5002C90-90D1-4DF1-96F9-A0A168372B9F}" destId="{FE190B92-5071-4A93-9BFC-79337D138584}" srcOrd="0" destOrd="0" presId="urn:microsoft.com/office/officeart/2016/7/layout/RepeatingBendingProcessNew"/>
    <dgm:cxn modelId="{F48217F8-6893-4891-911F-0A13702DD373}" type="presParOf" srcId="{BF27C222-0D3E-4D6B-802E-148DC872483B}" destId="{65F8A1EF-1E0E-45B8-A679-3AA2F05D9535}" srcOrd="4" destOrd="0" presId="urn:microsoft.com/office/officeart/2016/7/layout/RepeatingBendingProcessNew"/>
    <dgm:cxn modelId="{0FE533A6-5EBB-451C-BB35-6E7E1A04A40C}" type="presParOf" srcId="{BF27C222-0D3E-4D6B-802E-148DC872483B}" destId="{B67385F1-E5AA-4D9D-81BE-457E4A9547BB}" srcOrd="5" destOrd="0" presId="urn:microsoft.com/office/officeart/2016/7/layout/RepeatingBendingProcessNew"/>
    <dgm:cxn modelId="{2A904A32-C7E1-404F-8C3A-76033B112DC8}" type="presParOf" srcId="{B67385F1-E5AA-4D9D-81BE-457E4A9547BB}" destId="{DD6BF968-940A-4E76-8D0B-A42299EB50F1}" srcOrd="0" destOrd="0" presId="urn:microsoft.com/office/officeart/2016/7/layout/RepeatingBendingProcessNew"/>
    <dgm:cxn modelId="{3BCCC624-E1E3-422D-A031-0E4A67B3AB0F}" type="presParOf" srcId="{BF27C222-0D3E-4D6B-802E-148DC872483B}" destId="{043443D8-F640-4E23-8E53-D08381F2189C}" srcOrd="6" destOrd="0" presId="urn:microsoft.com/office/officeart/2016/7/layout/RepeatingBendingProcessNew"/>
    <dgm:cxn modelId="{B94A02E2-5525-4DAD-9BC9-FDFA190CAACA}" type="presParOf" srcId="{BF27C222-0D3E-4D6B-802E-148DC872483B}" destId="{ABEB125F-F723-4672-B527-341C233BDF26}" srcOrd="7" destOrd="0" presId="urn:microsoft.com/office/officeart/2016/7/layout/RepeatingBendingProcessNew"/>
    <dgm:cxn modelId="{865027A7-CFA6-458E-8B10-7FE8D98DB105}" type="presParOf" srcId="{ABEB125F-F723-4672-B527-341C233BDF26}" destId="{1202EEB5-6971-4F50-B8CF-2D8971FBA8D8}" srcOrd="0" destOrd="0" presId="urn:microsoft.com/office/officeart/2016/7/layout/RepeatingBendingProcessNew"/>
    <dgm:cxn modelId="{DD9048FB-A153-49BB-AD99-698B58FC2266}" type="presParOf" srcId="{BF27C222-0D3E-4D6B-802E-148DC872483B}" destId="{9D2D8AA3-1A3A-49E6-BF45-3DEC22926A2D}" srcOrd="8" destOrd="0" presId="urn:microsoft.com/office/officeart/2016/7/layout/RepeatingBendingProcessNew"/>
    <dgm:cxn modelId="{A0F0951F-CA38-4097-A892-1C1D16F54CA5}" type="presParOf" srcId="{BF27C222-0D3E-4D6B-802E-148DC872483B}" destId="{E693CA02-F4E7-46A5-8B29-9478AC366669}" srcOrd="9" destOrd="0" presId="urn:microsoft.com/office/officeart/2016/7/layout/RepeatingBendingProcessNew"/>
    <dgm:cxn modelId="{768C04EA-3043-467F-9C6F-1C8D60071765}" type="presParOf" srcId="{E693CA02-F4E7-46A5-8B29-9478AC366669}" destId="{E9BE92DB-FFB4-4FF9-89C5-9D5684C12435}" srcOrd="0" destOrd="0" presId="urn:microsoft.com/office/officeart/2016/7/layout/RepeatingBendingProcessNew"/>
    <dgm:cxn modelId="{DCCA1527-47DE-4AF9-88C1-B258A6532BD4}" type="presParOf" srcId="{BF27C222-0D3E-4D6B-802E-148DC872483B}" destId="{07F09EAF-73AA-4C39-B7F3-017958EDEE80}" srcOrd="10" destOrd="0" presId="urn:microsoft.com/office/officeart/2016/7/layout/RepeatingBendingProcessNew"/>
    <dgm:cxn modelId="{56239D37-FE73-49FF-84D1-704D11EE80E1}" type="presParOf" srcId="{BF27C222-0D3E-4D6B-802E-148DC872483B}" destId="{07A45FB6-2EA7-4550-B9E3-C1EABF2520FB}" srcOrd="11" destOrd="0" presId="urn:microsoft.com/office/officeart/2016/7/layout/RepeatingBendingProcessNew"/>
    <dgm:cxn modelId="{5058EF6E-1273-473A-A1CA-51B7DF388DD9}" type="presParOf" srcId="{07A45FB6-2EA7-4550-B9E3-C1EABF2520FB}" destId="{71185750-1927-4DE4-8410-8A6035E3C8BB}" srcOrd="0" destOrd="0" presId="urn:microsoft.com/office/officeart/2016/7/layout/RepeatingBendingProcessNew"/>
    <dgm:cxn modelId="{9323E9E6-A750-4CFF-82BD-635D60494594}" type="presParOf" srcId="{BF27C222-0D3E-4D6B-802E-148DC872483B}" destId="{C39B7B23-B8DA-4DFC-8E84-D0309521A165}"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A85FD-5E4B-40C8-AF2B-4FF9A3AC7573}">
      <dsp:nvSpPr>
        <dsp:cNvPr id="0" name=""/>
        <dsp:cNvSpPr/>
      </dsp:nvSpPr>
      <dsp:spPr>
        <a:xfrm>
          <a:off x="881514" y="74460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126A8F-FBE3-451D-8973-918F307AEA1C}">
      <dsp:nvSpPr>
        <dsp:cNvPr id="0" name=""/>
        <dsp:cNvSpPr/>
      </dsp:nvSpPr>
      <dsp:spPr>
        <a:xfrm>
          <a:off x="386514" y="1959621"/>
          <a:ext cx="1800000"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Aim is to predict facial expression of random people</a:t>
          </a:r>
        </a:p>
        <a:p>
          <a:pPr marL="0" lvl="0" indent="0" algn="ctr" defTabSz="488950">
            <a:lnSpc>
              <a:spcPct val="100000"/>
            </a:lnSpc>
            <a:spcBef>
              <a:spcPct val="0"/>
            </a:spcBef>
            <a:spcAft>
              <a:spcPct val="35000"/>
            </a:spcAft>
            <a:buNone/>
          </a:pPr>
          <a:endParaRPr lang="en-US" sz="1100" b="1" kern="1200" dirty="0"/>
        </a:p>
        <a:p>
          <a:pPr marL="0" lvl="0" indent="0" algn="ctr" defTabSz="488950">
            <a:lnSpc>
              <a:spcPct val="100000"/>
            </a:lnSpc>
            <a:spcBef>
              <a:spcPct val="0"/>
            </a:spcBef>
            <a:spcAft>
              <a:spcPct val="35000"/>
            </a:spcAft>
            <a:buNone/>
          </a:pPr>
          <a:r>
            <a:rPr lang="en-CA" sz="1100" b="1" kern="1200" dirty="0"/>
            <a:t>Where it can be used: Education, Healthcare, E-learning platforms, Customer services.</a:t>
          </a:r>
          <a:endParaRPr lang="en-US" sz="1100" b="1" kern="1200" dirty="0"/>
        </a:p>
      </dsp:txBody>
      <dsp:txXfrm>
        <a:off x="386514" y="1959621"/>
        <a:ext cx="1800000" cy="1485000"/>
      </dsp:txXfrm>
    </dsp:sp>
    <dsp:sp modelId="{D9D7AAE6-7308-437D-9A3B-2EA8AA7D1D0D}">
      <dsp:nvSpPr>
        <dsp:cNvPr id="0" name=""/>
        <dsp:cNvSpPr/>
      </dsp:nvSpPr>
      <dsp:spPr>
        <a:xfrm>
          <a:off x="2996514" y="744607"/>
          <a:ext cx="810000" cy="810000"/>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D4FFD9-BC6B-49FD-BA61-9391643E8E9A}">
      <dsp:nvSpPr>
        <dsp:cNvPr id="0" name=""/>
        <dsp:cNvSpPr/>
      </dsp:nvSpPr>
      <dsp:spPr>
        <a:xfrm>
          <a:off x="2501514" y="1959621"/>
          <a:ext cx="1800000"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The project data was obtained from Kaggle and consists of 48x48 pixel grayscale images of faces. </a:t>
          </a:r>
        </a:p>
      </dsp:txBody>
      <dsp:txXfrm>
        <a:off x="2501514" y="1959621"/>
        <a:ext cx="1800000" cy="1485000"/>
      </dsp:txXfrm>
    </dsp:sp>
    <dsp:sp modelId="{CAB4148B-8F5A-4321-9B21-D3ACD48CFCFD}">
      <dsp:nvSpPr>
        <dsp:cNvPr id="0" name=""/>
        <dsp:cNvSpPr/>
      </dsp:nvSpPr>
      <dsp:spPr>
        <a:xfrm>
          <a:off x="5111514" y="744607"/>
          <a:ext cx="810000" cy="810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9BC1D3-7F22-42D0-AF26-795D7FB2A3B7}">
      <dsp:nvSpPr>
        <dsp:cNvPr id="0" name=""/>
        <dsp:cNvSpPr/>
      </dsp:nvSpPr>
      <dsp:spPr>
        <a:xfrm>
          <a:off x="4616514" y="1959621"/>
          <a:ext cx="1800000"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The faces have been automatically registered so that the face is more or less centred and occupies about the same amount of space in each image</a:t>
          </a:r>
          <a:r>
            <a:rPr lang="en-US" sz="1100" kern="1200"/>
            <a:t>.</a:t>
          </a:r>
        </a:p>
      </dsp:txBody>
      <dsp:txXfrm>
        <a:off x="4616514" y="1959621"/>
        <a:ext cx="1800000" cy="1485000"/>
      </dsp:txXfrm>
    </dsp:sp>
    <dsp:sp modelId="{3E59B10F-4198-46CA-A858-E50495A6B0A1}">
      <dsp:nvSpPr>
        <dsp:cNvPr id="0" name=""/>
        <dsp:cNvSpPr/>
      </dsp:nvSpPr>
      <dsp:spPr>
        <a:xfrm>
          <a:off x="7226514" y="744607"/>
          <a:ext cx="810000" cy="81000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BD5E15-C6F4-451C-8555-1481F4E45CB6}">
      <dsp:nvSpPr>
        <dsp:cNvPr id="0" name=""/>
        <dsp:cNvSpPr/>
      </dsp:nvSpPr>
      <dsp:spPr>
        <a:xfrm>
          <a:off x="6731514" y="1959621"/>
          <a:ext cx="1800000"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The task is to categorize each face based on the emotion shown in the facial expression into one of seven categories (0=Angry, 1=Disgust, 2=Fear, 3=Happy, 4=Sad, 5=Surprise, 6=Neutral). </a:t>
          </a:r>
        </a:p>
      </dsp:txBody>
      <dsp:txXfrm>
        <a:off x="6731514" y="1959621"/>
        <a:ext cx="1800000" cy="1485000"/>
      </dsp:txXfrm>
    </dsp:sp>
    <dsp:sp modelId="{7C0F7065-6163-49B1-9C15-7E3039F79286}">
      <dsp:nvSpPr>
        <dsp:cNvPr id="0" name=""/>
        <dsp:cNvSpPr/>
      </dsp:nvSpPr>
      <dsp:spPr>
        <a:xfrm>
          <a:off x="9341514" y="744607"/>
          <a:ext cx="810000" cy="81000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C66E4E-1397-4A19-A5DB-8114F9EA5717}">
      <dsp:nvSpPr>
        <dsp:cNvPr id="0" name=""/>
        <dsp:cNvSpPr/>
      </dsp:nvSpPr>
      <dsp:spPr>
        <a:xfrm>
          <a:off x="8846514" y="1959621"/>
          <a:ext cx="1800000"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The training set consists of 28,709 examples and the public test set consists of 3,589 examples.</a:t>
          </a:r>
        </a:p>
      </dsp:txBody>
      <dsp:txXfrm>
        <a:off x="8846514" y="1959621"/>
        <a:ext cx="1800000" cy="148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EE6653-5730-4F33-A610-1361AA9E6754}">
      <dsp:nvSpPr>
        <dsp:cNvPr id="0" name=""/>
        <dsp:cNvSpPr/>
      </dsp:nvSpPr>
      <dsp:spPr>
        <a:xfrm>
          <a:off x="2093069" y="1191944"/>
          <a:ext cx="449943" cy="91440"/>
        </a:xfrm>
        <a:custGeom>
          <a:avLst/>
          <a:gdLst/>
          <a:ahLst/>
          <a:cxnLst/>
          <a:rect l="0" t="0" r="0" b="0"/>
          <a:pathLst>
            <a:path>
              <a:moveTo>
                <a:pt x="0" y="45720"/>
              </a:moveTo>
              <a:lnTo>
                <a:pt x="44994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6027" y="1235262"/>
        <a:ext cx="24027" cy="4805"/>
      </dsp:txXfrm>
    </dsp:sp>
    <dsp:sp modelId="{9BF9773D-5823-4CFF-9A5A-864DEA8B854B}">
      <dsp:nvSpPr>
        <dsp:cNvPr id="0" name=""/>
        <dsp:cNvSpPr/>
      </dsp:nvSpPr>
      <dsp:spPr>
        <a:xfrm>
          <a:off x="5550" y="610868"/>
          <a:ext cx="2089319" cy="12535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622300">
            <a:lnSpc>
              <a:spcPct val="90000"/>
            </a:lnSpc>
            <a:spcBef>
              <a:spcPct val="0"/>
            </a:spcBef>
            <a:spcAft>
              <a:spcPct val="35000"/>
            </a:spcAft>
            <a:buNone/>
          </a:pPr>
          <a:r>
            <a:rPr lang="en-CA" sz="1400" kern="1200" dirty="0">
              <a:solidFill>
                <a:schemeClr val="tx1"/>
              </a:solidFill>
            </a:rPr>
            <a:t>Important Libraries: Pandas, Seaborn, </a:t>
          </a:r>
          <a:r>
            <a:rPr lang="en-CA" sz="1400" kern="1200" dirty="0" err="1">
              <a:solidFill>
                <a:schemeClr val="tx1"/>
              </a:solidFill>
            </a:rPr>
            <a:t>Tensorflow</a:t>
          </a:r>
          <a:r>
            <a:rPr lang="en-CA" sz="1400" kern="1200" dirty="0">
              <a:solidFill>
                <a:schemeClr val="tx1"/>
              </a:solidFill>
            </a:rPr>
            <a:t>, </a:t>
          </a:r>
          <a:r>
            <a:rPr lang="en-CA" sz="1400" kern="1200" dirty="0" err="1">
              <a:solidFill>
                <a:schemeClr val="tx1"/>
              </a:solidFill>
            </a:rPr>
            <a:t>Sklearn</a:t>
          </a:r>
          <a:r>
            <a:rPr lang="en-CA" sz="1400" kern="1200" dirty="0">
              <a:solidFill>
                <a:schemeClr val="tx1"/>
              </a:solidFill>
            </a:rPr>
            <a:t>, </a:t>
          </a:r>
          <a:r>
            <a:rPr lang="en-CA" sz="1400" kern="1200" dirty="0" err="1">
              <a:solidFill>
                <a:schemeClr val="tx1"/>
              </a:solidFill>
            </a:rPr>
            <a:t>Keras</a:t>
          </a:r>
          <a:r>
            <a:rPr lang="en-CA" sz="1400" kern="1200" dirty="0">
              <a:solidFill>
                <a:schemeClr val="tx1"/>
              </a:solidFill>
            </a:rPr>
            <a:t>, </a:t>
          </a:r>
          <a:r>
            <a:rPr lang="en-CA" sz="1400" kern="1200" dirty="0" err="1">
              <a:solidFill>
                <a:schemeClr val="tx1"/>
              </a:solidFill>
            </a:rPr>
            <a:t>os</a:t>
          </a:r>
          <a:r>
            <a:rPr lang="en-CA" sz="1400" kern="1200" dirty="0">
              <a:solidFill>
                <a:schemeClr val="tx1"/>
              </a:solidFill>
            </a:rPr>
            <a:t>, cv2, </a:t>
          </a:r>
          <a:r>
            <a:rPr lang="en-CA" sz="1400" kern="1200" dirty="0" err="1">
              <a:solidFill>
                <a:schemeClr val="tx1"/>
              </a:solidFill>
            </a:rPr>
            <a:t>joblib</a:t>
          </a:r>
          <a:r>
            <a:rPr lang="en-CA" sz="1400" kern="1200" dirty="0"/>
            <a:t>.</a:t>
          </a:r>
          <a:endParaRPr lang="en-US" sz="1400" kern="1200" dirty="0"/>
        </a:p>
      </dsp:txBody>
      <dsp:txXfrm>
        <a:off x="5550" y="610868"/>
        <a:ext cx="2089319" cy="1253591"/>
      </dsp:txXfrm>
    </dsp:sp>
    <dsp:sp modelId="{D5002C90-90D1-4DF1-96F9-A0A168372B9F}">
      <dsp:nvSpPr>
        <dsp:cNvPr id="0" name=""/>
        <dsp:cNvSpPr/>
      </dsp:nvSpPr>
      <dsp:spPr>
        <a:xfrm>
          <a:off x="4662932" y="1191944"/>
          <a:ext cx="449943" cy="91440"/>
        </a:xfrm>
        <a:custGeom>
          <a:avLst/>
          <a:gdLst/>
          <a:ahLst/>
          <a:cxnLst/>
          <a:rect l="0" t="0" r="0" b="0"/>
          <a:pathLst>
            <a:path>
              <a:moveTo>
                <a:pt x="0" y="45720"/>
              </a:moveTo>
              <a:lnTo>
                <a:pt x="44994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75890" y="1235262"/>
        <a:ext cx="24027" cy="4805"/>
      </dsp:txXfrm>
    </dsp:sp>
    <dsp:sp modelId="{C1F7DCE9-91FE-4C37-B718-B433BEFA44B0}">
      <dsp:nvSpPr>
        <dsp:cNvPr id="0" name=""/>
        <dsp:cNvSpPr/>
      </dsp:nvSpPr>
      <dsp:spPr>
        <a:xfrm>
          <a:off x="2575413" y="610868"/>
          <a:ext cx="2089319" cy="12535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622300">
            <a:lnSpc>
              <a:spcPct val="90000"/>
            </a:lnSpc>
            <a:spcBef>
              <a:spcPct val="0"/>
            </a:spcBef>
            <a:spcAft>
              <a:spcPct val="35000"/>
            </a:spcAft>
            <a:buNone/>
          </a:pPr>
          <a:r>
            <a:rPr lang="en-CA" sz="1400" kern="1200" dirty="0">
              <a:solidFill>
                <a:schemeClr val="tx1"/>
              </a:solidFill>
            </a:rPr>
            <a:t>IDE: </a:t>
          </a:r>
          <a:r>
            <a:rPr lang="en-CA" sz="1400" kern="1200" dirty="0" err="1">
              <a:solidFill>
                <a:schemeClr val="tx1"/>
              </a:solidFill>
            </a:rPr>
            <a:t>VSCode</a:t>
          </a:r>
          <a:r>
            <a:rPr lang="en-CA" sz="1400" kern="1200" dirty="0">
              <a:solidFill>
                <a:schemeClr val="tx1"/>
              </a:solidFill>
            </a:rPr>
            <a:t>, Environment (</a:t>
          </a:r>
          <a:r>
            <a:rPr lang="en-CA" sz="1400" kern="1200" dirty="0" err="1">
              <a:solidFill>
                <a:schemeClr val="tx1"/>
              </a:solidFill>
            </a:rPr>
            <a:t>venv</a:t>
          </a:r>
          <a:r>
            <a:rPr lang="en-CA" sz="1400" kern="1200" dirty="0">
              <a:solidFill>
                <a:schemeClr val="tx1"/>
              </a:solidFill>
            </a:rPr>
            <a:t>), requirement, Experiment, Predict, app.py.</a:t>
          </a:r>
          <a:endParaRPr lang="en-US" sz="1400" kern="1200" dirty="0">
            <a:solidFill>
              <a:schemeClr val="tx1"/>
            </a:solidFill>
          </a:endParaRPr>
        </a:p>
      </dsp:txBody>
      <dsp:txXfrm>
        <a:off x="2575413" y="610868"/>
        <a:ext cx="2089319" cy="1253591"/>
      </dsp:txXfrm>
    </dsp:sp>
    <dsp:sp modelId="{B67385F1-E5AA-4D9D-81BE-457E4A9547BB}">
      <dsp:nvSpPr>
        <dsp:cNvPr id="0" name=""/>
        <dsp:cNvSpPr/>
      </dsp:nvSpPr>
      <dsp:spPr>
        <a:xfrm>
          <a:off x="1050210" y="1862660"/>
          <a:ext cx="5139725" cy="449943"/>
        </a:xfrm>
        <a:custGeom>
          <a:avLst/>
          <a:gdLst/>
          <a:ahLst/>
          <a:cxnLst/>
          <a:rect l="0" t="0" r="0" b="0"/>
          <a:pathLst>
            <a:path>
              <a:moveTo>
                <a:pt x="5139725" y="0"/>
              </a:moveTo>
              <a:lnTo>
                <a:pt x="5139725" y="242071"/>
              </a:lnTo>
              <a:lnTo>
                <a:pt x="0" y="242071"/>
              </a:lnTo>
              <a:lnTo>
                <a:pt x="0" y="449943"/>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1019" y="2085229"/>
        <a:ext cx="258107" cy="4805"/>
      </dsp:txXfrm>
    </dsp:sp>
    <dsp:sp modelId="{65F8A1EF-1E0E-45B8-A679-3AA2F05D9535}">
      <dsp:nvSpPr>
        <dsp:cNvPr id="0" name=""/>
        <dsp:cNvSpPr/>
      </dsp:nvSpPr>
      <dsp:spPr>
        <a:xfrm>
          <a:off x="5145276" y="610868"/>
          <a:ext cx="2089319" cy="12535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622300">
            <a:lnSpc>
              <a:spcPct val="90000"/>
            </a:lnSpc>
            <a:spcBef>
              <a:spcPct val="0"/>
            </a:spcBef>
            <a:spcAft>
              <a:spcPct val="35000"/>
            </a:spcAft>
            <a:buNone/>
          </a:pPr>
          <a:r>
            <a:rPr lang="en-CA" sz="1400" kern="1200" dirty="0">
              <a:solidFill>
                <a:schemeClr val="tx1"/>
              </a:solidFill>
            </a:rPr>
            <a:t>Load dataset</a:t>
          </a:r>
          <a:endParaRPr lang="en-US" sz="1400" kern="1200" dirty="0">
            <a:solidFill>
              <a:schemeClr val="tx1"/>
            </a:solidFill>
          </a:endParaRPr>
        </a:p>
      </dsp:txBody>
      <dsp:txXfrm>
        <a:off x="5145276" y="610868"/>
        <a:ext cx="2089319" cy="1253591"/>
      </dsp:txXfrm>
    </dsp:sp>
    <dsp:sp modelId="{ABEB125F-F723-4672-B527-341C233BDF26}">
      <dsp:nvSpPr>
        <dsp:cNvPr id="0" name=""/>
        <dsp:cNvSpPr/>
      </dsp:nvSpPr>
      <dsp:spPr>
        <a:xfrm>
          <a:off x="2093069" y="2926080"/>
          <a:ext cx="449943" cy="91440"/>
        </a:xfrm>
        <a:custGeom>
          <a:avLst/>
          <a:gdLst/>
          <a:ahLst/>
          <a:cxnLst/>
          <a:rect l="0" t="0" r="0" b="0"/>
          <a:pathLst>
            <a:path>
              <a:moveTo>
                <a:pt x="0" y="45720"/>
              </a:moveTo>
              <a:lnTo>
                <a:pt x="44994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6027" y="2969397"/>
        <a:ext cx="24027" cy="4805"/>
      </dsp:txXfrm>
    </dsp:sp>
    <dsp:sp modelId="{043443D8-F640-4E23-8E53-D08381F2189C}">
      <dsp:nvSpPr>
        <dsp:cNvPr id="0" name=""/>
        <dsp:cNvSpPr/>
      </dsp:nvSpPr>
      <dsp:spPr>
        <a:xfrm>
          <a:off x="5550" y="2345004"/>
          <a:ext cx="2089319" cy="125359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622300">
            <a:lnSpc>
              <a:spcPct val="90000"/>
            </a:lnSpc>
            <a:spcBef>
              <a:spcPct val="0"/>
            </a:spcBef>
            <a:spcAft>
              <a:spcPct val="35000"/>
            </a:spcAft>
            <a:buNone/>
          </a:pPr>
          <a:r>
            <a:rPr lang="en-CA" sz="1400" kern="1200" dirty="0">
              <a:solidFill>
                <a:schemeClr val="tx1"/>
              </a:solidFill>
            </a:rPr>
            <a:t>Data preprocessing</a:t>
          </a:r>
          <a:endParaRPr lang="en-US" sz="1400" kern="1200" dirty="0">
            <a:solidFill>
              <a:schemeClr val="tx1"/>
            </a:solidFill>
          </a:endParaRPr>
        </a:p>
      </dsp:txBody>
      <dsp:txXfrm>
        <a:off x="5550" y="2345004"/>
        <a:ext cx="2089319" cy="1253591"/>
      </dsp:txXfrm>
    </dsp:sp>
    <dsp:sp modelId="{E693CA02-F4E7-46A5-8B29-9478AC366669}">
      <dsp:nvSpPr>
        <dsp:cNvPr id="0" name=""/>
        <dsp:cNvSpPr/>
      </dsp:nvSpPr>
      <dsp:spPr>
        <a:xfrm>
          <a:off x="4662932" y="2926080"/>
          <a:ext cx="449943" cy="91440"/>
        </a:xfrm>
        <a:custGeom>
          <a:avLst/>
          <a:gdLst/>
          <a:ahLst/>
          <a:cxnLst/>
          <a:rect l="0" t="0" r="0" b="0"/>
          <a:pathLst>
            <a:path>
              <a:moveTo>
                <a:pt x="0" y="45720"/>
              </a:moveTo>
              <a:lnTo>
                <a:pt x="44994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75890" y="2969397"/>
        <a:ext cx="24027" cy="4805"/>
      </dsp:txXfrm>
    </dsp:sp>
    <dsp:sp modelId="{9D2D8AA3-1A3A-49E6-BF45-3DEC22926A2D}">
      <dsp:nvSpPr>
        <dsp:cNvPr id="0" name=""/>
        <dsp:cNvSpPr/>
      </dsp:nvSpPr>
      <dsp:spPr>
        <a:xfrm>
          <a:off x="2575413" y="2345004"/>
          <a:ext cx="2089319" cy="125359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622300">
            <a:lnSpc>
              <a:spcPct val="90000"/>
            </a:lnSpc>
            <a:spcBef>
              <a:spcPct val="0"/>
            </a:spcBef>
            <a:spcAft>
              <a:spcPct val="35000"/>
            </a:spcAft>
            <a:buNone/>
          </a:pPr>
          <a:r>
            <a:rPr lang="en-CA" sz="1400" kern="1200" dirty="0">
              <a:solidFill>
                <a:schemeClr val="tx1"/>
              </a:solidFill>
            </a:rPr>
            <a:t>Data visualization</a:t>
          </a:r>
          <a:endParaRPr lang="en-US" sz="1400" kern="1200" dirty="0">
            <a:solidFill>
              <a:schemeClr val="tx1"/>
            </a:solidFill>
          </a:endParaRPr>
        </a:p>
      </dsp:txBody>
      <dsp:txXfrm>
        <a:off x="2575413" y="2345004"/>
        <a:ext cx="2089319" cy="1253591"/>
      </dsp:txXfrm>
    </dsp:sp>
    <dsp:sp modelId="{07A45FB6-2EA7-4550-B9E3-C1EABF2520FB}">
      <dsp:nvSpPr>
        <dsp:cNvPr id="0" name=""/>
        <dsp:cNvSpPr/>
      </dsp:nvSpPr>
      <dsp:spPr>
        <a:xfrm>
          <a:off x="1050210" y="3596795"/>
          <a:ext cx="5139725" cy="449943"/>
        </a:xfrm>
        <a:custGeom>
          <a:avLst/>
          <a:gdLst/>
          <a:ahLst/>
          <a:cxnLst/>
          <a:rect l="0" t="0" r="0" b="0"/>
          <a:pathLst>
            <a:path>
              <a:moveTo>
                <a:pt x="5139725" y="0"/>
              </a:moveTo>
              <a:lnTo>
                <a:pt x="5139725" y="242071"/>
              </a:lnTo>
              <a:lnTo>
                <a:pt x="0" y="242071"/>
              </a:lnTo>
              <a:lnTo>
                <a:pt x="0" y="449943"/>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1019" y="3819364"/>
        <a:ext cx="258107" cy="4805"/>
      </dsp:txXfrm>
    </dsp:sp>
    <dsp:sp modelId="{07F09EAF-73AA-4C39-B7F3-017958EDEE80}">
      <dsp:nvSpPr>
        <dsp:cNvPr id="0" name=""/>
        <dsp:cNvSpPr/>
      </dsp:nvSpPr>
      <dsp:spPr>
        <a:xfrm>
          <a:off x="5145276" y="2345004"/>
          <a:ext cx="2089319" cy="12535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622300">
            <a:lnSpc>
              <a:spcPct val="90000"/>
            </a:lnSpc>
            <a:spcBef>
              <a:spcPct val="0"/>
            </a:spcBef>
            <a:spcAft>
              <a:spcPct val="35000"/>
            </a:spcAft>
            <a:buNone/>
          </a:pPr>
          <a:r>
            <a:rPr lang="en-CA" sz="1400" kern="1200" dirty="0">
              <a:solidFill>
                <a:schemeClr val="tx1"/>
              </a:solidFill>
            </a:rPr>
            <a:t>Model</a:t>
          </a:r>
          <a:r>
            <a:rPr lang="en-CA" sz="1400" kern="1200" dirty="0"/>
            <a:t> </a:t>
          </a:r>
          <a:endParaRPr lang="en-US" sz="1400" kern="1200" dirty="0"/>
        </a:p>
      </dsp:txBody>
      <dsp:txXfrm>
        <a:off x="5145276" y="2345004"/>
        <a:ext cx="2089319" cy="1253591"/>
      </dsp:txXfrm>
    </dsp:sp>
    <dsp:sp modelId="{C39B7B23-B8DA-4DFC-8E84-D0309521A165}">
      <dsp:nvSpPr>
        <dsp:cNvPr id="0" name=""/>
        <dsp:cNvSpPr/>
      </dsp:nvSpPr>
      <dsp:spPr>
        <a:xfrm>
          <a:off x="5550" y="4079139"/>
          <a:ext cx="2089319" cy="12535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622300">
            <a:lnSpc>
              <a:spcPct val="90000"/>
            </a:lnSpc>
            <a:spcBef>
              <a:spcPct val="0"/>
            </a:spcBef>
            <a:spcAft>
              <a:spcPct val="35000"/>
            </a:spcAft>
            <a:buNone/>
          </a:pPr>
          <a:r>
            <a:rPr lang="en-CA" sz="1400" kern="1200" dirty="0">
              <a:solidFill>
                <a:schemeClr val="tx1"/>
              </a:solidFill>
            </a:rPr>
            <a:t>Prediction</a:t>
          </a:r>
          <a:endParaRPr lang="en-US" sz="1400" kern="1200" dirty="0">
            <a:solidFill>
              <a:schemeClr val="tx1"/>
            </a:solidFill>
          </a:endParaRPr>
        </a:p>
      </dsp:txBody>
      <dsp:txXfrm>
        <a:off x="5550" y="4079139"/>
        <a:ext cx="2089319" cy="12535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August 16, 2024</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87774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Friday, August 16, 2024</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78581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Friday, August 16, 2024</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3732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Friday, August 16,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55562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Friday, August 16, 2024</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261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Friday, August 16, 2024</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26678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Friday, August 16, 2024</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6851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Friday, August 16, 2024</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26789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Friday, August 16, 2024</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166303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Friday, August 16, 2024</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63123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Friday, August 16, 2024</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4961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Friday, August 16, 2024</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1302539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E4584EB-1CCE-B7AF-8D70-C3EE1B0D873A}"/>
              </a:ext>
            </a:extLst>
          </p:cNvPr>
          <p:cNvSpPr>
            <a:spLocks noGrp="1"/>
          </p:cNvSpPr>
          <p:nvPr>
            <p:ph type="ctrTitle"/>
          </p:nvPr>
        </p:nvSpPr>
        <p:spPr>
          <a:xfrm>
            <a:off x="474243" y="681317"/>
            <a:ext cx="3236613" cy="3406187"/>
          </a:xfrm>
        </p:spPr>
        <p:txBody>
          <a:bodyPr>
            <a:normAutofit/>
          </a:bodyPr>
          <a:lstStyle/>
          <a:p>
            <a:pPr algn="r"/>
            <a:r>
              <a:rPr lang="en-CA" sz="2200" dirty="0"/>
              <a:t>FACIAL EXPRESSIONS RECOGNITION</a:t>
            </a:r>
          </a:p>
        </p:txBody>
      </p:sp>
      <p:sp>
        <p:nvSpPr>
          <p:cNvPr id="3" name="Subtitle 2">
            <a:extLst>
              <a:ext uri="{FF2B5EF4-FFF2-40B4-BE49-F238E27FC236}">
                <a16:creationId xmlns:a16="http://schemas.microsoft.com/office/drawing/2014/main" id="{930341F3-6237-EFF6-BDAA-0BF2DC836129}"/>
              </a:ext>
            </a:extLst>
          </p:cNvPr>
          <p:cNvSpPr>
            <a:spLocks noGrp="1"/>
          </p:cNvSpPr>
          <p:nvPr>
            <p:ph type="subTitle" idx="1"/>
          </p:nvPr>
        </p:nvSpPr>
        <p:spPr>
          <a:xfrm>
            <a:off x="146303" y="4800600"/>
            <a:ext cx="3558543" cy="1538784"/>
          </a:xfrm>
        </p:spPr>
        <p:txBody>
          <a:bodyPr>
            <a:normAutofit/>
          </a:bodyPr>
          <a:lstStyle/>
          <a:p>
            <a:pPr algn="r"/>
            <a:r>
              <a:rPr lang="en-CA" sz="1200" dirty="0"/>
              <a:t>AML3104LAMBTON COLLEGE PROJECT</a:t>
            </a:r>
          </a:p>
          <a:p>
            <a:pPr algn="r"/>
            <a:r>
              <a:rPr lang="en-CA" sz="1200"/>
              <a:t>LECTURED BY: </a:t>
            </a:r>
            <a:endParaRPr lang="en-CA" sz="1200" dirty="0"/>
          </a:p>
          <a:p>
            <a:pPr algn="r"/>
            <a:r>
              <a:rPr lang="en-CA" sz="1200" dirty="0"/>
              <a:t>ISHANT GUPTA</a:t>
            </a:r>
          </a:p>
        </p:txBody>
      </p:sp>
      <p:pic>
        <p:nvPicPr>
          <p:cNvPr id="25" name="Picture 24" descr="A group of people with blue face paint&#10;&#10;Description automatically generated">
            <a:extLst>
              <a:ext uri="{FF2B5EF4-FFF2-40B4-BE49-F238E27FC236}">
                <a16:creationId xmlns:a16="http://schemas.microsoft.com/office/drawing/2014/main" id="{26973325-3660-D67C-4EBC-201375EF1DB2}"/>
              </a:ext>
            </a:extLst>
          </p:cNvPr>
          <p:cNvPicPr>
            <a:picLocks noChangeAspect="1"/>
          </p:cNvPicPr>
          <p:nvPr/>
        </p:nvPicPr>
        <p:blipFill>
          <a:blip r:embed="rId2"/>
          <a:stretch>
            <a:fillRect/>
          </a:stretch>
        </p:blipFill>
        <p:spPr>
          <a:xfrm>
            <a:off x="4503619" y="979950"/>
            <a:ext cx="7214138" cy="4905613"/>
          </a:xfrm>
          <a:prstGeom prst="rect">
            <a:avLst/>
          </a:prstGeom>
        </p:spPr>
      </p:pic>
    </p:spTree>
    <p:extLst>
      <p:ext uri="{BB962C8B-B14F-4D97-AF65-F5344CB8AC3E}">
        <p14:creationId xmlns:p14="http://schemas.microsoft.com/office/powerpoint/2010/main" val="287739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725-7FBB-4A90-F651-B349B2AAB970}"/>
              </a:ext>
            </a:extLst>
          </p:cNvPr>
          <p:cNvSpPr>
            <a:spLocks noGrp="1"/>
          </p:cNvSpPr>
          <p:nvPr>
            <p:ph type="title"/>
          </p:nvPr>
        </p:nvSpPr>
        <p:spPr>
          <a:xfrm>
            <a:off x="1093694" y="322729"/>
            <a:ext cx="6717553" cy="992096"/>
          </a:xfrm>
        </p:spPr>
        <p:txBody>
          <a:bodyPr vert="horz" lIns="0" tIns="0" rIns="0" bIns="0" rtlCol="0" anchor="ctr">
            <a:normAutofit/>
          </a:bodyPr>
          <a:lstStyle/>
          <a:p>
            <a:r>
              <a:rPr lang="en-US" sz="3200" spc="750" dirty="0"/>
              <a:t>METHODOLOGY</a:t>
            </a:r>
          </a:p>
        </p:txBody>
      </p:sp>
      <p:sp>
        <p:nvSpPr>
          <p:cNvPr id="3" name="Content Placeholder 2">
            <a:extLst>
              <a:ext uri="{FF2B5EF4-FFF2-40B4-BE49-F238E27FC236}">
                <a16:creationId xmlns:a16="http://schemas.microsoft.com/office/drawing/2014/main" id="{D02470B2-19BE-7E20-9261-77491BC55DA2}"/>
              </a:ext>
            </a:extLst>
          </p:cNvPr>
          <p:cNvSpPr>
            <a:spLocks noGrp="1"/>
          </p:cNvSpPr>
          <p:nvPr>
            <p:ph idx="1"/>
          </p:nvPr>
        </p:nvSpPr>
        <p:spPr>
          <a:xfrm>
            <a:off x="8523191" y="322728"/>
            <a:ext cx="3211609" cy="992097"/>
          </a:xfrm>
        </p:spPr>
        <p:txBody>
          <a:bodyPr vert="horz" lIns="0" tIns="0" rIns="0" bIns="0" rtlCol="0" anchor="ctr">
            <a:normAutofit/>
          </a:bodyPr>
          <a:lstStyle/>
          <a:p>
            <a:pPr marL="0" indent="0" algn="ctr">
              <a:lnSpc>
                <a:spcPct val="150000"/>
              </a:lnSpc>
              <a:buNone/>
            </a:pPr>
            <a:r>
              <a:rPr lang="en-US" sz="1200" b="1" cap="all" spc="600" dirty="0"/>
              <a:t>Model BUILDING</a:t>
            </a:r>
            <a:r>
              <a:rPr lang="en-US" sz="1200" b="1" cap="all" spc="600" dirty="0">
                <a:solidFill>
                  <a:schemeClr val="bg1"/>
                </a:solidFill>
              </a:rPr>
              <a:t>  </a:t>
            </a:r>
          </a:p>
        </p:txBody>
      </p:sp>
      <p:pic>
        <p:nvPicPr>
          <p:cNvPr id="5" name="Picture 4">
            <a:extLst>
              <a:ext uri="{FF2B5EF4-FFF2-40B4-BE49-F238E27FC236}">
                <a16:creationId xmlns:a16="http://schemas.microsoft.com/office/drawing/2014/main" id="{25666574-06A6-F2FE-D79E-F15C7E4B6018}"/>
              </a:ext>
            </a:extLst>
          </p:cNvPr>
          <p:cNvPicPr>
            <a:picLocks noChangeAspect="1"/>
          </p:cNvPicPr>
          <p:nvPr/>
        </p:nvPicPr>
        <p:blipFill>
          <a:blip r:embed="rId2"/>
          <a:stretch>
            <a:fillRect/>
          </a:stretch>
        </p:blipFill>
        <p:spPr>
          <a:xfrm>
            <a:off x="7003807" y="1559120"/>
            <a:ext cx="4730993" cy="4292821"/>
          </a:xfrm>
          <a:prstGeom prst="rect">
            <a:avLst/>
          </a:prstGeom>
        </p:spPr>
      </p:pic>
      <p:sp>
        <p:nvSpPr>
          <p:cNvPr id="7" name="TextBox 6">
            <a:extLst>
              <a:ext uri="{FF2B5EF4-FFF2-40B4-BE49-F238E27FC236}">
                <a16:creationId xmlns:a16="http://schemas.microsoft.com/office/drawing/2014/main" id="{B081E244-FFD0-9B09-6F4D-26CC0B64B497}"/>
              </a:ext>
            </a:extLst>
          </p:cNvPr>
          <p:cNvSpPr txBox="1"/>
          <p:nvPr/>
        </p:nvSpPr>
        <p:spPr>
          <a:xfrm>
            <a:off x="588263" y="2112264"/>
            <a:ext cx="6226193" cy="2585323"/>
          </a:xfrm>
          <a:prstGeom prst="rect">
            <a:avLst/>
          </a:prstGeom>
          <a:noFill/>
        </p:spPr>
        <p:txBody>
          <a:bodyPr wrap="square" rtlCol="0">
            <a:spAutoFit/>
          </a:bodyPr>
          <a:lstStyle/>
          <a:p>
            <a:r>
              <a:rPr lang="en-US" dirty="0"/>
              <a:t>The model is a Sequential CNN designed for grayscale images (48x48x1). It includes four Conv2D layers with increasing filters (32, 64, 128, 256), each using 3x3 kernels and </a:t>
            </a:r>
            <a:r>
              <a:rPr lang="en-US" dirty="0" err="1"/>
              <a:t>ReLU</a:t>
            </a:r>
            <a:r>
              <a:rPr lang="en-US" dirty="0"/>
              <a:t> activation, followed by MaxPooling2D and Dropout (0.1) for regularization. A Flatten layer transitions to a Dense layer with 512 units (</a:t>
            </a:r>
            <a:r>
              <a:rPr lang="en-US" dirty="0" err="1"/>
              <a:t>ReLU</a:t>
            </a:r>
            <a:r>
              <a:rPr lang="en-US" dirty="0"/>
              <a:t>) and a final Dense layer with 7 units (</a:t>
            </a:r>
            <a:r>
              <a:rPr lang="en-US" dirty="0" err="1"/>
              <a:t>softmax</a:t>
            </a:r>
            <a:r>
              <a:rPr lang="en-US" dirty="0"/>
              <a:t>) for classifying 7 emotions. The model is compiled with the Adam optimizer, categorical </a:t>
            </a:r>
            <a:r>
              <a:rPr lang="en-US" dirty="0" err="1"/>
              <a:t>crossentropy</a:t>
            </a:r>
            <a:r>
              <a:rPr lang="en-US" dirty="0"/>
              <a:t> loss, and accuracy as the evaluation metric.</a:t>
            </a:r>
            <a:endParaRPr lang="en-CA" dirty="0"/>
          </a:p>
        </p:txBody>
      </p:sp>
    </p:spTree>
    <p:extLst>
      <p:ext uri="{BB962C8B-B14F-4D97-AF65-F5344CB8AC3E}">
        <p14:creationId xmlns:p14="http://schemas.microsoft.com/office/powerpoint/2010/main" val="1421073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725-7FBB-4A90-F651-B349B2AAB970}"/>
              </a:ext>
            </a:extLst>
          </p:cNvPr>
          <p:cNvSpPr>
            <a:spLocks noGrp="1"/>
          </p:cNvSpPr>
          <p:nvPr>
            <p:ph type="title"/>
          </p:nvPr>
        </p:nvSpPr>
        <p:spPr>
          <a:xfrm>
            <a:off x="1093694" y="322729"/>
            <a:ext cx="6717553" cy="992096"/>
          </a:xfrm>
        </p:spPr>
        <p:txBody>
          <a:bodyPr vert="horz" lIns="0" tIns="0" rIns="0" bIns="0" rtlCol="0" anchor="ctr">
            <a:normAutofit/>
          </a:bodyPr>
          <a:lstStyle/>
          <a:p>
            <a:r>
              <a:rPr lang="en-US" sz="3200" spc="750" dirty="0"/>
              <a:t>METHODOLOGY</a:t>
            </a:r>
          </a:p>
        </p:txBody>
      </p:sp>
      <p:sp>
        <p:nvSpPr>
          <p:cNvPr id="3" name="Content Placeholder 2">
            <a:extLst>
              <a:ext uri="{FF2B5EF4-FFF2-40B4-BE49-F238E27FC236}">
                <a16:creationId xmlns:a16="http://schemas.microsoft.com/office/drawing/2014/main" id="{D02470B2-19BE-7E20-9261-77491BC55DA2}"/>
              </a:ext>
            </a:extLst>
          </p:cNvPr>
          <p:cNvSpPr>
            <a:spLocks noGrp="1"/>
          </p:cNvSpPr>
          <p:nvPr>
            <p:ph idx="1"/>
          </p:nvPr>
        </p:nvSpPr>
        <p:spPr>
          <a:xfrm>
            <a:off x="8523191" y="322728"/>
            <a:ext cx="3211609" cy="992097"/>
          </a:xfrm>
        </p:spPr>
        <p:txBody>
          <a:bodyPr vert="horz" lIns="0" tIns="0" rIns="0" bIns="0" rtlCol="0" anchor="ctr">
            <a:normAutofit/>
          </a:bodyPr>
          <a:lstStyle/>
          <a:p>
            <a:pPr marL="0" indent="0" algn="ctr">
              <a:lnSpc>
                <a:spcPct val="150000"/>
              </a:lnSpc>
              <a:buNone/>
            </a:pPr>
            <a:r>
              <a:rPr lang="en-US" sz="1200" b="1" cap="all" spc="600" dirty="0"/>
              <a:t>Model BUILDING</a:t>
            </a:r>
            <a:r>
              <a:rPr lang="en-US" sz="1200" b="1" cap="all" spc="600" dirty="0">
                <a:solidFill>
                  <a:schemeClr val="bg1"/>
                </a:solidFill>
              </a:rPr>
              <a:t>  </a:t>
            </a:r>
          </a:p>
        </p:txBody>
      </p:sp>
      <p:sp>
        <p:nvSpPr>
          <p:cNvPr id="7" name="TextBox 6">
            <a:extLst>
              <a:ext uri="{FF2B5EF4-FFF2-40B4-BE49-F238E27FC236}">
                <a16:creationId xmlns:a16="http://schemas.microsoft.com/office/drawing/2014/main" id="{B081E244-FFD0-9B09-6F4D-26CC0B64B497}"/>
              </a:ext>
            </a:extLst>
          </p:cNvPr>
          <p:cNvSpPr txBox="1"/>
          <p:nvPr/>
        </p:nvSpPr>
        <p:spPr>
          <a:xfrm>
            <a:off x="588264" y="2112264"/>
            <a:ext cx="6008480" cy="1754326"/>
          </a:xfrm>
          <a:prstGeom prst="rect">
            <a:avLst/>
          </a:prstGeom>
          <a:noFill/>
        </p:spPr>
        <p:txBody>
          <a:bodyPr wrap="square" rtlCol="0">
            <a:spAutoFit/>
          </a:bodyPr>
          <a:lstStyle/>
          <a:p>
            <a:r>
              <a:rPr lang="en-US" dirty="0"/>
              <a:t>The model is trained for 20 epochs, showing gradual improvement in accuracy and reduction in loss. By epoch 14, training accuracy reaches ~0.50, with validation accuracy peaking at ~0.70 and the validation loss decreasing to ~0.85, indicating the model is learning and generalizing better.</a:t>
            </a:r>
            <a:endParaRPr lang="en-CA" dirty="0"/>
          </a:p>
        </p:txBody>
      </p:sp>
      <p:pic>
        <p:nvPicPr>
          <p:cNvPr id="4" name="Picture 3">
            <a:extLst>
              <a:ext uri="{FF2B5EF4-FFF2-40B4-BE49-F238E27FC236}">
                <a16:creationId xmlns:a16="http://schemas.microsoft.com/office/drawing/2014/main" id="{D6F38828-77FF-10B3-474E-467BDE1698AC}"/>
              </a:ext>
            </a:extLst>
          </p:cNvPr>
          <p:cNvPicPr>
            <a:picLocks noChangeAspect="1"/>
          </p:cNvPicPr>
          <p:nvPr/>
        </p:nvPicPr>
        <p:blipFill>
          <a:blip r:embed="rId2"/>
          <a:stretch>
            <a:fillRect/>
          </a:stretch>
        </p:blipFill>
        <p:spPr>
          <a:xfrm>
            <a:off x="6678129" y="1216854"/>
            <a:ext cx="5315751" cy="4996282"/>
          </a:xfrm>
          <a:prstGeom prst="rect">
            <a:avLst/>
          </a:prstGeom>
        </p:spPr>
      </p:pic>
    </p:spTree>
    <p:extLst>
      <p:ext uri="{BB962C8B-B14F-4D97-AF65-F5344CB8AC3E}">
        <p14:creationId xmlns:p14="http://schemas.microsoft.com/office/powerpoint/2010/main" val="3153750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725-7FBB-4A90-F651-B349B2AAB970}"/>
              </a:ext>
            </a:extLst>
          </p:cNvPr>
          <p:cNvSpPr>
            <a:spLocks noGrp="1"/>
          </p:cNvSpPr>
          <p:nvPr>
            <p:ph type="title"/>
          </p:nvPr>
        </p:nvSpPr>
        <p:spPr>
          <a:xfrm>
            <a:off x="1093694" y="322729"/>
            <a:ext cx="6717553" cy="992096"/>
          </a:xfrm>
        </p:spPr>
        <p:txBody>
          <a:bodyPr vert="horz" lIns="0" tIns="0" rIns="0" bIns="0" rtlCol="0" anchor="ctr">
            <a:normAutofit/>
          </a:bodyPr>
          <a:lstStyle/>
          <a:p>
            <a:r>
              <a:rPr lang="en-US" sz="3200" spc="750" dirty="0"/>
              <a:t>METHODOLOGY</a:t>
            </a:r>
          </a:p>
        </p:txBody>
      </p:sp>
      <p:sp>
        <p:nvSpPr>
          <p:cNvPr id="3" name="Content Placeholder 2">
            <a:extLst>
              <a:ext uri="{FF2B5EF4-FFF2-40B4-BE49-F238E27FC236}">
                <a16:creationId xmlns:a16="http://schemas.microsoft.com/office/drawing/2014/main" id="{D02470B2-19BE-7E20-9261-77491BC55DA2}"/>
              </a:ext>
            </a:extLst>
          </p:cNvPr>
          <p:cNvSpPr>
            <a:spLocks noGrp="1"/>
          </p:cNvSpPr>
          <p:nvPr>
            <p:ph idx="1"/>
          </p:nvPr>
        </p:nvSpPr>
        <p:spPr>
          <a:xfrm>
            <a:off x="8523191" y="322728"/>
            <a:ext cx="3211609" cy="992097"/>
          </a:xfrm>
        </p:spPr>
        <p:txBody>
          <a:bodyPr vert="horz" lIns="0" tIns="0" rIns="0" bIns="0" rtlCol="0" anchor="ctr">
            <a:normAutofit/>
          </a:bodyPr>
          <a:lstStyle/>
          <a:p>
            <a:pPr marL="0" indent="0" algn="ctr">
              <a:lnSpc>
                <a:spcPct val="150000"/>
              </a:lnSpc>
              <a:buNone/>
            </a:pPr>
            <a:r>
              <a:rPr lang="en-US" sz="1200" b="1" cap="all" spc="600" dirty="0"/>
              <a:t>model TRAINING</a:t>
            </a:r>
            <a:r>
              <a:rPr lang="en-US" sz="1200" b="1" cap="all" spc="600" dirty="0">
                <a:solidFill>
                  <a:schemeClr val="bg1"/>
                </a:solidFill>
              </a:rPr>
              <a:t>  </a:t>
            </a:r>
          </a:p>
        </p:txBody>
      </p:sp>
      <p:pic>
        <p:nvPicPr>
          <p:cNvPr id="7" name="Picture 6">
            <a:extLst>
              <a:ext uri="{FF2B5EF4-FFF2-40B4-BE49-F238E27FC236}">
                <a16:creationId xmlns:a16="http://schemas.microsoft.com/office/drawing/2014/main" id="{BD2EF10F-9F6A-52A7-82CB-A23B96000A39}"/>
              </a:ext>
            </a:extLst>
          </p:cNvPr>
          <p:cNvPicPr>
            <a:picLocks noChangeAspect="1"/>
          </p:cNvPicPr>
          <p:nvPr/>
        </p:nvPicPr>
        <p:blipFill>
          <a:blip r:embed="rId2"/>
          <a:stretch>
            <a:fillRect/>
          </a:stretch>
        </p:blipFill>
        <p:spPr>
          <a:xfrm>
            <a:off x="182880" y="2266381"/>
            <a:ext cx="11826240" cy="3958966"/>
          </a:xfrm>
          <a:prstGeom prst="rect">
            <a:avLst/>
          </a:prstGeom>
        </p:spPr>
      </p:pic>
      <p:sp>
        <p:nvSpPr>
          <p:cNvPr id="8" name="TextBox 7">
            <a:extLst>
              <a:ext uri="{FF2B5EF4-FFF2-40B4-BE49-F238E27FC236}">
                <a16:creationId xmlns:a16="http://schemas.microsoft.com/office/drawing/2014/main" id="{7D6CC1A7-C09F-BBAB-AAAA-F427754C776C}"/>
              </a:ext>
            </a:extLst>
          </p:cNvPr>
          <p:cNvSpPr txBox="1"/>
          <p:nvPr/>
        </p:nvSpPr>
        <p:spPr>
          <a:xfrm>
            <a:off x="274320" y="1605937"/>
            <a:ext cx="4059936" cy="369332"/>
          </a:xfrm>
          <a:prstGeom prst="rect">
            <a:avLst/>
          </a:prstGeom>
          <a:noFill/>
        </p:spPr>
        <p:txBody>
          <a:bodyPr wrap="square" rtlCol="0">
            <a:spAutoFit/>
          </a:bodyPr>
          <a:lstStyle/>
          <a:p>
            <a:r>
              <a:rPr lang="en-CA" dirty="0"/>
              <a:t>Adding </a:t>
            </a:r>
            <a:r>
              <a:rPr lang="en-CA" dirty="0" err="1"/>
              <a:t>EarlyStopping</a:t>
            </a:r>
            <a:r>
              <a:rPr lang="en-CA" dirty="0"/>
              <a:t> to the model</a:t>
            </a:r>
          </a:p>
        </p:txBody>
      </p:sp>
    </p:spTree>
    <p:extLst>
      <p:ext uri="{BB962C8B-B14F-4D97-AF65-F5344CB8AC3E}">
        <p14:creationId xmlns:p14="http://schemas.microsoft.com/office/powerpoint/2010/main" val="2997338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42C2835D-CE43-48F4-8E8B-FC56FBB60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90F64BE-B6DF-4D20-9A3E-DAD003896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0"/>
            <a:ext cx="4038601" cy="6866462"/>
          </a:xfrm>
          <a:prstGeom prst="rect">
            <a:avLst/>
          </a:prstGeom>
          <a:gradFill>
            <a:gsLst>
              <a:gs pos="0">
                <a:schemeClr val="accent5"/>
              </a:gs>
              <a:gs pos="100000">
                <a:schemeClr val="accent4">
                  <a:alpha val="5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99ACA5-1949-4821-8FA4-95A78A20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5328" y="1633640"/>
            <a:ext cx="6866462" cy="3581401"/>
          </a:xfrm>
          <a:prstGeom prst="rect">
            <a:avLst/>
          </a:prstGeom>
          <a:gradFill>
            <a:gsLst>
              <a:gs pos="0">
                <a:schemeClr val="accent2"/>
              </a:gs>
              <a:gs pos="100000">
                <a:schemeClr val="accent5">
                  <a:alpha val="1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559C2F-075A-49B7-8935-459124513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32044"/>
            <a:ext cx="4038600" cy="4634418"/>
          </a:xfrm>
          <a:prstGeom prst="rect">
            <a:avLst/>
          </a:prstGeom>
          <a:gradFill>
            <a:gsLst>
              <a:gs pos="0">
                <a:schemeClr val="accent5">
                  <a:alpha val="36000"/>
                </a:schemeClr>
              </a:gs>
              <a:gs pos="67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7C0725-7FBB-4A90-F651-B349B2AAB970}"/>
              </a:ext>
            </a:extLst>
          </p:cNvPr>
          <p:cNvSpPr>
            <a:spLocks noGrp="1"/>
          </p:cNvSpPr>
          <p:nvPr>
            <p:ph type="title"/>
          </p:nvPr>
        </p:nvSpPr>
        <p:spPr>
          <a:xfrm>
            <a:off x="764275" y="2565779"/>
            <a:ext cx="2838733" cy="3043452"/>
          </a:xfrm>
        </p:spPr>
        <p:txBody>
          <a:bodyPr vert="horz" lIns="0" tIns="0" rIns="0" bIns="0" rtlCol="0" anchor="t">
            <a:normAutofit/>
          </a:bodyPr>
          <a:lstStyle/>
          <a:p>
            <a:r>
              <a:rPr lang="en-US" sz="1500" spc="750" dirty="0"/>
              <a:t>METHODOLOGY</a:t>
            </a:r>
          </a:p>
        </p:txBody>
      </p:sp>
      <p:sp>
        <p:nvSpPr>
          <p:cNvPr id="3" name="Content Placeholder 2">
            <a:extLst>
              <a:ext uri="{FF2B5EF4-FFF2-40B4-BE49-F238E27FC236}">
                <a16:creationId xmlns:a16="http://schemas.microsoft.com/office/drawing/2014/main" id="{D02470B2-19BE-7E20-9261-77491BC55DA2}"/>
              </a:ext>
            </a:extLst>
          </p:cNvPr>
          <p:cNvSpPr>
            <a:spLocks noGrp="1"/>
          </p:cNvSpPr>
          <p:nvPr>
            <p:ph idx="1"/>
          </p:nvPr>
        </p:nvSpPr>
        <p:spPr>
          <a:xfrm>
            <a:off x="764275" y="457199"/>
            <a:ext cx="2838733" cy="1549021"/>
          </a:xfrm>
        </p:spPr>
        <p:txBody>
          <a:bodyPr vert="horz" lIns="0" tIns="0" rIns="0" bIns="0" rtlCol="0" anchor="b">
            <a:normAutofit/>
          </a:bodyPr>
          <a:lstStyle/>
          <a:p>
            <a:pPr marL="0" indent="0">
              <a:lnSpc>
                <a:spcPct val="150000"/>
              </a:lnSpc>
              <a:buNone/>
            </a:pPr>
            <a:r>
              <a:rPr lang="en-US" sz="1200" b="1" cap="all" spc="600" dirty="0"/>
              <a:t>model EVALUATION  </a:t>
            </a:r>
          </a:p>
        </p:txBody>
      </p:sp>
      <p:pic>
        <p:nvPicPr>
          <p:cNvPr id="17" name="Picture 16">
            <a:extLst>
              <a:ext uri="{FF2B5EF4-FFF2-40B4-BE49-F238E27FC236}">
                <a16:creationId xmlns:a16="http://schemas.microsoft.com/office/drawing/2014/main" id="{71D3BB72-726C-4223-9C85-405C86E278CC}"/>
              </a:ext>
            </a:extLst>
          </p:cNvPr>
          <p:cNvPicPr>
            <a:picLocks noChangeAspect="1"/>
          </p:cNvPicPr>
          <p:nvPr/>
        </p:nvPicPr>
        <p:blipFill>
          <a:blip r:embed="rId2"/>
          <a:stretch>
            <a:fillRect/>
          </a:stretch>
        </p:blipFill>
        <p:spPr>
          <a:xfrm>
            <a:off x="4495803" y="1093285"/>
            <a:ext cx="3507466" cy="2516607"/>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86B2E642-94C9-F572-3CD2-7AACFE02363D}"/>
              </a:ext>
            </a:extLst>
          </p:cNvPr>
          <p:cNvPicPr>
            <a:picLocks noChangeAspect="1"/>
          </p:cNvPicPr>
          <p:nvPr/>
        </p:nvPicPr>
        <p:blipFill>
          <a:blip r:embed="rId3"/>
          <a:stretch>
            <a:fillRect/>
          </a:stretch>
        </p:blipFill>
        <p:spPr>
          <a:xfrm>
            <a:off x="8325007" y="839435"/>
            <a:ext cx="3409794" cy="2770457"/>
          </a:xfrm>
          <a:prstGeom prst="rect">
            <a:avLst/>
          </a:prstGeom>
        </p:spPr>
      </p:pic>
      <p:pic>
        <p:nvPicPr>
          <p:cNvPr id="11" name="Picture 10">
            <a:extLst>
              <a:ext uri="{FF2B5EF4-FFF2-40B4-BE49-F238E27FC236}">
                <a16:creationId xmlns:a16="http://schemas.microsoft.com/office/drawing/2014/main" id="{A5DE8356-B35C-4C86-D977-ACBD54793AF3}"/>
              </a:ext>
            </a:extLst>
          </p:cNvPr>
          <p:cNvPicPr>
            <a:picLocks noChangeAspect="1"/>
          </p:cNvPicPr>
          <p:nvPr/>
        </p:nvPicPr>
        <p:blipFill>
          <a:blip r:embed="rId4"/>
          <a:stretch>
            <a:fillRect/>
          </a:stretch>
        </p:blipFill>
        <p:spPr>
          <a:xfrm>
            <a:off x="5484698" y="3927944"/>
            <a:ext cx="5261200" cy="2472764"/>
          </a:xfrm>
          <a:prstGeom prst="rect">
            <a:avLst/>
          </a:prstGeom>
        </p:spPr>
      </p:pic>
    </p:spTree>
    <p:extLst>
      <p:ext uri="{BB962C8B-B14F-4D97-AF65-F5344CB8AC3E}">
        <p14:creationId xmlns:p14="http://schemas.microsoft.com/office/powerpoint/2010/main" val="3710826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725-7FBB-4A90-F651-B349B2AAB970}"/>
              </a:ext>
            </a:extLst>
          </p:cNvPr>
          <p:cNvSpPr>
            <a:spLocks noGrp="1"/>
          </p:cNvSpPr>
          <p:nvPr>
            <p:ph type="title"/>
          </p:nvPr>
        </p:nvSpPr>
        <p:spPr>
          <a:xfrm>
            <a:off x="1093694" y="322729"/>
            <a:ext cx="6717553" cy="992096"/>
          </a:xfrm>
        </p:spPr>
        <p:txBody>
          <a:bodyPr vert="horz" lIns="0" tIns="0" rIns="0" bIns="0" rtlCol="0" anchor="ctr">
            <a:normAutofit/>
          </a:bodyPr>
          <a:lstStyle/>
          <a:p>
            <a:r>
              <a:rPr lang="en-US" sz="3200" spc="750" dirty="0"/>
              <a:t>PREDICTION</a:t>
            </a:r>
          </a:p>
        </p:txBody>
      </p:sp>
      <p:sp>
        <p:nvSpPr>
          <p:cNvPr id="3" name="Content Placeholder 2">
            <a:extLst>
              <a:ext uri="{FF2B5EF4-FFF2-40B4-BE49-F238E27FC236}">
                <a16:creationId xmlns:a16="http://schemas.microsoft.com/office/drawing/2014/main" id="{D02470B2-19BE-7E20-9261-77491BC55DA2}"/>
              </a:ext>
            </a:extLst>
          </p:cNvPr>
          <p:cNvSpPr>
            <a:spLocks noGrp="1"/>
          </p:cNvSpPr>
          <p:nvPr>
            <p:ph idx="1"/>
          </p:nvPr>
        </p:nvSpPr>
        <p:spPr>
          <a:xfrm>
            <a:off x="8523191" y="322728"/>
            <a:ext cx="3211609" cy="992097"/>
          </a:xfrm>
        </p:spPr>
        <p:txBody>
          <a:bodyPr vert="horz" lIns="0" tIns="0" rIns="0" bIns="0" rtlCol="0" anchor="ctr">
            <a:normAutofit/>
          </a:bodyPr>
          <a:lstStyle/>
          <a:p>
            <a:pPr marL="0" indent="0" algn="ctr">
              <a:lnSpc>
                <a:spcPct val="150000"/>
              </a:lnSpc>
              <a:buNone/>
            </a:pPr>
            <a:r>
              <a:rPr lang="en-US" sz="1200" b="1" cap="all" spc="600" dirty="0"/>
              <a:t>LOCAL INPUT</a:t>
            </a:r>
          </a:p>
        </p:txBody>
      </p:sp>
      <p:pic>
        <p:nvPicPr>
          <p:cNvPr id="6" name="Picture 5">
            <a:extLst>
              <a:ext uri="{FF2B5EF4-FFF2-40B4-BE49-F238E27FC236}">
                <a16:creationId xmlns:a16="http://schemas.microsoft.com/office/drawing/2014/main" id="{59092451-6785-D088-08FC-3B520007CAD3}"/>
              </a:ext>
            </a:extLst>
          </p:cNvPr>
          <p:cNvPicPr>
            <a:picLocks noChangeAspect="1"/>
          </p:cNvPicPr>
          <p:nvPr/>
        </p:nvPicPr>
        <p:blipFill>
          <a:blip r:embed="rId2"/>
          <a:stretch>
            <a:fillRect/>
          </a:stretch>
        </p:blipFill>
        <p:spPr>
          <a:xfrm>
            <a:off x="955040" y="1314825"/>
            <a:ext cx="3318733" cy="4813453"/>
          </a:xfrm>
          <a:prstGeom prst="rect">
            <a:avLst/>
          </a:prstGeom>
        </p:spPr>
      </p:pic>
      <p:pic>
        <p:nvPicPr>
          <p:cNvPr id="8" name="Picture 7">
            <a:extLst>
              <a:ext uri="{FF2B5EF4-FFF2-40B4-BE49-F238E27FC236}">
                <a16:creationId xmlns:a16="http://schemas.microsoft.com/office/drawing/2014/main" id="{A280ECB5-4AFA-02E5-4391-B1BD3D5817F8}"/>
              </a:ext>
            </a:extLst>
          </p:cNvPr>
          <p:cNvPicPr>
            <a:picLocks noChangeAspect="1"/>
          </p:cNvPicPr>
          <p:nvPr/>
        </p:nvPicPr>
        <p:blipFill>
          <a:blip r:embed="rId3"/>
          <a:stretch>
            <a:fillRect/>
          </a:stretch>
        </p:blipFill>
        <p:spPr>
          <a:xfrm>
            <a:off x="4334733" y="1307975"/>
            <a:ext cx="4108343" cy="4813453"/>
          </a:xfrm>
          <a:prstGeom prst="rect">
            <a:avLst/>
          </a:prstGeom>
        </p:spPr>
      </p:pic>
      <p:pic>
        <p:nvPicPr>
          <p:cNvPr id="11" name="Picture 10">
            <a:extLst>
              <a:ext uri="{FF2B5EF4-FFF2-40B4-BE49-F238E27FC236}">
                <a16:creationId xmlns:a16="http://schemas.microsoft.com/office/drawing/2014/main" id="{F9A9BC78-46AE-6F39-23A6-8BE0512695EF}"/>
              </a:ext>
            </a:extLst>
          </p:cNvPr>
          <p:cNvPicPr>
            <a:picLocks noChangeAspect="1"/>
          </p:cNvPicPr>
          <p:nvPr/>
        </p:nvPicPr>
        <p:blipFill>
          <a:blip r:embed="rId4"/>
          <a:stretch>
            <a:fillRect/>
          </a:stretch>
        </p:blipFill>
        <p:spPr>
          <a:xfrm>
            <a:off x="8504037" y="1749965"/>
            <a:ext cx="3446796" cy="3929475"/>
          </a:xfrm>
          <a:prstGeom prst="rect">
            <a:avLst/>
          </a:prstGeom>
        </p:spPr>
      </p:pic>
    </p:spTree>
    <p:extLst>
      <p:ext uri="{BB962C8B-B14F-4D97-AF65-F5344CB8AC3E}">
        <p14:creationId xmlns:p14="http://schemas.microsoft.com/office/powerpoint/2010/main" val="390093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725-7FBB-4A90-F651-B349B2AAB970}"/>
              </a:ext>
            </a:extLst>
          </p:cNvPr>
          <p:cNvSpPr>
            <a:spLocks noGrp="1"/>
          </p:cNvSpPr>
          <p:nvPr>
            <p:ph type="title"/>
          </p:nvPr>
        </p:nvSpPr>
        <p:spPr>
          <a:xfrm>
            <a:off x="1093694" y="322729"/>
            <a:ext cx="6717553" cy="992096"/>
          </a:xfrm>
        </p:spPr>
        <p:txBody>
          <a:bodyPr vert="horz" lIns="0" tIns="0" rIns="0" bIns="0" rtlCol="0" anchor="ctr">
            <a:normAutofit/>
          </a:bodyPr>
          <a:lstStyle/>
          <a:p>
            <a:r>
              <a:rPr lang="en-US" sz="3200" spc="750" dirty="0"/>
              <a:t>PREDICTION</a:t>
            </a:r>
          </a:p>
        </p:txBody>
      </p:sp>
      <p:sp>
        <p:nvSpPr>
          <p:cNvPr id="3" name="Content Placeholder 2">
            <a:extLst>
              <a:ext uri="{FF2B5EF4-FFF2-40B4-BE49-F238E27FC236}">
                <a16:creationId xmlns:a16="http://schemas.microsoft.com/office/drawing/2014/main" id="{D02470B2-19BE-7E20-9261-77491BC55DA2}"/>
              </a:ext>
            </a:extLst>
          </p:cNvPr>
          <p:cNvSpPr>
            <a:spLocks noGrp="1"/>
          </p:cNvSpPr>
          <p:nvPr>
            <p:ph idx="1"/>
          </p:nvPr>
        </p:nvSpPr>
        <p:spPr>
          <a:xfrm>
            <a:off x="8523191" y="322728"/>
            <a:ext cx="3211609" cy="992097"/>
          </a:xfrm>
        </p:spPr>
        <p:txBody>
          <a:bodyPr vert="horz" lIns="0" tIns="0" rIns="0" bIns="0" rtlCol="0" anchor="ctr">
            <a:normAutofit/>
          </a:bodyPr>
          <a:lstStyle/>
          <a:p>
            <a:pPr marL="0" indent="0" algn="ctr">
              <a:lnSpc>
                <a:spcPct val="150000"/>
              </a:lnSpc>
              <a:buNone/>
            </a:pPr>
            <a:r>
              <a:rPr lang="en-US" sz="1200" b="1" cap="all" spc="600" dirty="0"/>
              <a:t>LOCAL INPUT</a:t>
            </a:r>
          </a:p>
        </p:txBody>
      </p:sp>
      <p:pic>
        <p:nvPicPr>
          <p:cNvPr id="5" name="Picture 4">
            <a:extLst>
              <a:ext uri="{FF2B5EF4-FFF2-40B4-BE49-F238E27FC236}">
                <a16:creationId xmlns:a16="http://schemas.microsoft.com/office/drawing/2014/main" id="{0F059BBE-64DE-8B6D-0F18-35A0F6520C0B}"/>
              </a:ext>
            </a:extLst>
          </p:cNvPr>
          <p:cNvPicPr>
            <a:picLocks noChangeAspect="1"/>
          </p:cNvPicPr>
          <p:nvPr/>
        </p:nvPicPr>
        <p:blipFill>
          <a:blip r:embed="rId2"/>
          <a:stretch>
            <a:fillRect/>
          </a:stretch>
        </p:blipFill>
        <p:spPr>
          <a:xfrm>
            <a:off x="944880" y="1155700"/>
            <a:ext cx="9834880" cy="5071110"/>
          </a:xfrm>
          <a:prstGeom prst="rect">
            <a:avLst/>
          </a:prstGeom>
        </p:spPr>
      </p:pic>
    </p:spTree>
    <p:extLst>
      <p:ext uri="{BB962C8B-B14F-4D97-AF65-F5344CB8AC3E}">
        <p14:creationId xmlns:p14="http://schemas.microsoft.com/office/powerpoint/2010/main" val="2179788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725-7FBB-4A90-F651-B349B2AAB970}"/>
              </a:ext>
            </a:extLst>
          </p:cNvPr>
          <p:cNvSpPr>
            <a:spLocks noGrp="1"/>
          </p:cNvSpPr>
          <p:nvPr>
            <p:ph type="title"/>
          </p:nvPr>
        </p:nvSpPr>
        <p:spPr>
          <a:xfrm>
            <a:off x="1093694" y="322729"/>
            <a:ext cx="6717553" cy="992096"/>
          </a:xfrm>
        </p:spPr>
        <p:txBody>
          <a:bodyPr vert="horz" lIns="0" tIns="0" rIns="0" bIns="0" rtlCol="0" anchor="ctr">
            <a:normAutofit/>
          </a:bodyPr>
          <a:lstStyle/>
          <a:p>
            <a:r>
              <a:rPr lang="en-US" sz="3200" spc="750" dirty="0"/>
              <a:t>DEPLOYMENT</a:t>
            </a:r>
          </a:p>
        </p:txBody>
      </p:sp>
      <p:sp>
        <p:nvSpPr>
          <p:cNvPr id="3" name="Content Placeholder 2">
            <a:extLst>
              <a:ext uri="{FF2B5EF4-FFF2-40B4-BE49-F238E27FC236}">
                <a16:creationId xmlns:a16="http://schemas.microsoft.com/office/drawing/2014/main" id="{D02470B2-19BE-7E20-9261-77491BC55DA2}"/>
              </a:ext>
            </a:extLst>
          </p:cNvPr>
          <p:cNvSpPr>
            <a:spLocks noGrp="1"/>
          </p:cNvSpPr>
          <p:nvPr>
            <p:ph idx="1"/>
          </p:nvPr>
        </p:nvSpPr>
        <p:spPr>
          <a:xfrm>
            <a:off x="8523191" y="322728"/>
            <a:ext cx="3211609" cy="992097"/>
          </a:xfrm>
        </p:spPr>
        <p:txBody>
          <a:bodyPr vert="horz" lIns="0" tIns="0" rIns="0" bIns="0" rtlCol="0" anchor="ctr">
            <a:normAutofit/>
          </a:bodyPr>
          <a:lstStyle/>
          <a:p>
            <a:pPr marL="0" indent="0" algn="ctr">
              <a:lnSpc>
                <a:spcPct val="150000"/>
              </a:lnSpc>
              <a:buNone/>
            </a:pPr>
            <a:r>
              <a:rPr lang="en-US" sz="1200" b="1" cap="all" spc="600" dirty="0"/>
              <a:t>LOCAL HOST</a:t>
            </a:r>
          </a:p>
        </p:txBody>
      </p:sp>
      <p:pic>
        <p:nvPicPr>
          <p:cNvPr id="8" name="Picture 7">
            <a:extLst>
              <a:ext uri="{FF2B5EF4-FFF2-40B4-BE49-F238E27FC236}">
                <a16:creationId xmlns:a16="http://schemas.microsoft.com/office/drawing/2014/main" id="{0F0B461E-CF24-F03E-E60B-71815F275E21}"/>
              </a:ext>
            </a:extLst>
          </p:cNvPr>
          <p:cNvPicPr>
            <a:picLocks noChangeAspect="1"/>
          </p:cNvPicPr>
          <p:nvPr/>
        </p:nvPicPr>
        <p:blipFill>
          <a:blip r:embed="rId2"/>
          <a:stretch>
            <a:fillRect/>
          </a:stretch>
        </p:blipFill>
        <p:spPr>
          <a:xfrm>
            <a:off x="1605804" y="1314825"/>
            <a:ext cx="8988837" cy="4730375"/>
          </a:xfrm>
          <a:prstGeom prst="rect">
            <a:avLst/>
          </a:prstGeom>
        </p:spPr>
      </p:pic>
    </p:spTree>
    <p:extLst>
      <p:ext uri="{BB962C8B-B14F-4D97-AF65-F5344CB8AC3E}">
        <p14:creationId xmlns:p14="http://schemas.microsoft.com/office/powerpoint/2010/main" val="157418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725-7FBB-4A90-F651-B349B2AAB970}"/>
              </a:ext>
            </a:extLst>
          </p:cNvPr>
          <p:cNvSpPr>
            <a:spLocks noGrp="1"/>
          </p:cNvSpPr>
          <p:nvPr>
            <p:ph type="title"/>
          </p:nvPr>
        </p:nvSpPr>
        <p:spPr>
          <a:xfrm>
            <a:off x="1093694" y="322729"/>
            <a:ext cx="6717553" cy="992096"/>
          </a:xfrm>
        </p:spPr>
        <p:txBody>
          <a:bodyPr vert="horz" lIns="0" tIns="0" rIns="0" bIns="0" rtlCol="0" anchor="ctr">
            <a:normAutofit/>
          </a:bodyPr>
          <a:lstStyle/>
          <a:p>
            <a:r>
              <a:rPr lang="en-US" sz="3200" spc="750" dirty="0"/>
              <a:t>CONCLUSION</a:t>
            </a:r>
          </a:p>
        </p:txBody>
      </p:sp>
      <p:sp>
        <p:nvSpPr>
          <p:cNvPr id="3" name="Content Placeholder 2">
            <a:extLst>
              <a:ext uri="{FF2B5EF4-FFF2-40B4-BE49-F238E27FC236}">
                <a16:creationId xmlns:a16="http://schemas.microsoft.com/office/drawing/2014/main" id="{D02470B2-19BE-7E20-9261-77491BC55DA2}"/>
              </a:ext>
            </a:extLst>
          </p:cNvPr>
          <p:cNvSpPr>
            <a:spLocks noGrp="1"/>
          </p:cNvSpPr>
          <p:nvPr>
            <p:ph idx="1"/>
          </p:nvPr>
        </p:nvSpPr>
        <p:spPr>
          <a:xfrm>
            <a:off x="8523191" y="322728"/>
            <a:ext cx="3211609" cy="992097"/>
          </a:xfrm>
        </p:spPr>
        <p:txBody>
          <a:bodyPr vert="horz" lIns="0" tIns="0" rIns="0" bIns="0" rtlCol="0" anchor="ctr">
            <a:normAutofit/>
          </a:bodyPr>
          <a:lstStyle/>
          <a:p>
            <a:pPr marL="0" indent="0" algn="ctr">
              <a:lnSpc>
                <a:spcPct val="150000"/>
              </a:lnSpc>
              <a:buNone/>
            </a:pPr>
            <a:r>
              <a:rPr lang="en-US" sz="1200" b="1" cap="all" spc="600" dirty="0"/>
              <a:t>FACIAL EXPRESSIONS RECOGNITION</a:t>
            </a:r>
          </a:p>
        </p:txBody>
      </p:sp>
      <p:sp>
        <p:nvSpPr>
          <p:cNvPr id="4" name="TextBox 3">
            <a:extLst>
              <a:ext uri="{FF2B5EF4-FFF2-40B4-BE49-F238E27FC236}">
                <a16:creationId xmlns:a16="http://schemas.microsoft.com/office/drawing/2014/main" id="{044E7847-2022-B55B-242D-9CE3C27E6D96}"/>
              </a:ext>
            </a:extLst>
          </p:cNvPr>
          <p:cNvSpPr txBox="1"/>
          <p:nvPr/>
        </p:nvSpPr>
        <p:spPr>
          <a:xfrm>
            <a:off x="1554480" y="1691640"/>
            <a:ext cx="8467344" cy="2308324"/>
          </a:xfrm>
          <a:prstGeom prst="rect">
            <a:avLst/>
          </a:prstGeom>
          <a:noFill/>
        </p:spPr>
        <p:txBody>
          <a:bodyPr wrap="square" rtlCol="0">
            <a:spAutoFit/>
          </a:bodyPr>
          <a:lstStyle/>
          <a:p>
            <a:pPr algn="just"/>
            <a:r>
              <a:rPr lang="en-US" dirty="0"/>
              <a:t>The </a:t>
            </a:r>
            <a:r>
              <a:rPr lang="en-US" b="1" dirty="0"/>
              <a:t>Convolutional Neural Network (CNN</a:t>
            </a:r>
            <a:r>
              <a:rPr lang="en-US" dirty="0"/>
              <a:t>) demonstrated improved learning over time with a test accuracy of </a:t>
            </a:r>
            <a:r>
              <a:rPr lang="en-US" b="1" dirty="0"/>
              <a:t>61.10%</a:t>
            </a:r>
            <a:r>
              <a:rPr lang="en-US" dirty="0"/>
              <a:t>. The model showed reasonable performance in classifying emotions from images. In contrast, the </a:t>
            </a:r>
            <a:r>
              <a:rPr lang="en-US" b="1" dirty="0"/>
              <a:t>Support Vector Machine (SVM) model</a:t>
            </a:r>
            <a:r>
              <a:rPr lang="en-US" dirty="0"/>
              <a:t>, though employing hyperparameter tuning, underperformed significantly, achieving only </a:t>
            </a:r>
            <a:r>
              <a:rPr lang="en-US" b="1" dirty="0"/>
              <a:t>32.81%</a:t>
            </a:r>
            <a:r>
              <a:rPr lang="en-US" dirty="0"/>
              <a:t> accuracy. This indicates that the CNN is better suited for this image classification task, likely due to its ability to capture spatial hierarchies and patterns in image data, while the SVM struggled with the complexity of the visual features.</a:t>
            </a:r>
            <a:endParaRPr lang="en-CA" dirty="0"/>
          </a:p>
        </p:txBody>
      </p:sp>
    </p:spTree>
    <p:extLst>
      <p:ext uri="{BB962C8B-B14F-4D97-AF65-F5344CB8AC3E}">
        <p14:creationId xmlns:p14="http://schemas.microsoft.com/office/powerpoint/2010/main" val="4058639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9D89B5-CCAB-4617-B70E-501DBE3C8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763FE-2082-11E8-A07E-28B0C52DFAF0}"/>
              </a:ext>
            </a:extLst>
          </p:cNvPr>
          <p:cNvSpPr>
            <a:spLocks noGrp="1"/>
          </p:cNvSpPr>
          <p:nvPr>
            <p:ph type="title"/>
          </p:nvPr>
        </p:nvSpPr>
        <p:spPr>
          <a:xfrm>
            <a:off x="917275" y="2547257"/>
            <a:ext cx="4685857" cy="3502669"/>
          </a:xfrm>
        </p:spPr>
        <p:txBody>
          <a:bodyPr anchor="t">
            <a:normAutofit/>
          </a:bodyPr>
          <a:lstStyle/>
          <a:p>
            <a:r>
              <a:rPr lang="en-CA" sz="2800"/>
              <a:t>GROUP MEMBERS</a:t>
            </a:r>
          </a:p>
        </p:txBody>
      </p:sp>
      <p:pic>
        <p:nvPicPr>
          <p:cNvPr id="5" name="Picture 4" descr="Skydivers make a formation above the clouds">
            <a:extLst>
              <a:ext uri="{FF2B5EF4-FFF2-40B4-BE49-F238E27FC236}">
                <a16:creationId xmlns:a16="http://schemas.microsoft.com/office/drawing/2014/main" id="{67800337-D3B5-E66D-7F50-7FBC65FBADD0}"/>
              </a:ext>
            </a:extLst>
          </p:cNvPr>
          <p:cNvPicPr>
            <a:picLocks noChangeAspect="1"/>
          </p:cNvPicPr>
          <p:nvPr/>
        </p:nvPicPr>
        <p:blipFill>
          <a:blip r:embed="rId2"/>
          <a:srcRect t="15784" b="32057"/>
          <a:stretch/>
        </p:blipFill>
        <p:spPr>
          <a:xfrm>
            <a:off x="20" y="432"/>
            <a:ext cx="12191980" cy="2273615"/>
          </a:xfrm>
          <a:prstGeom prst="rect">
            <a:avLst/>
          </a:prstGeom>
        </p:spPr>
      </p:pic>
      <p:sp>
        <p:nvSpPr>
          <p:cNvPr id="3" name="Content Placeholder 2">
            <a:extLst>
              <a:ext uri="{FF2B5EF4-FFF2-40B4-BE49-F238E27FC236}">
                <a16:creationId xmlns:a16="http://schemas.microsoft.com/office/drawing/2014/main" id="{597F8190-A76C-3C53-D718-21A35460045F}"/>
              </a:ext>
            </a:extLst>
          </p:cNvPr>
          <p:cNvSpPr>
            <a:spLocks noGrp="1"/>
          </p:cNvSpPr>
          <p:nvPr>
            <p:ph idx="1"/>
          </p:nvPr>
        </p:nvSpPr>
        <p:spPr>
          <a:xfrm>
            <a:off x="6182950" y="2467413"/>
            <a:ext cx="5638800" cy="1465973"/>
          </a:xfrm>
        </p:spPr>
        <p:txBody>
          <a:bodyPr>
            <a:normAutofit/>
          </a:bodyPr>
          <a:lstStyle/>
          <a:p>
            <a:r>
              <a:rPr lang="en-CA" sz="1400" dirty="0"/>
              <a:t>CHIBUIKE OKOROAMA  C0892150</a:t>
            </a:r>
          </a:p>
          <a:p>
            <a:r>
              <a:rPr lang="en-CA" sz="1400" dirty="0"/>
              <a:t>JUMOKE KADIJAT YEKEEN  C0900481</a:t>
            </a:r>
          </a:p>
          <a:p>
            <a:r>
              <a:rPr lang="en-CA" sz="1400" dirty="0"/>
              <a:t>MODUPEOLA OYATOKUN C0895705</a:t>
            </a:r>
          </a:p>
          <a:p>
            <a:endParaRPr lang="en-CA" sz="1400" dirty="0"/>
          </a:p>
        </p:txBody>
      </p:sp>
      <p:sp>
        <p:nvSpPr>
          <p:cNvPr id="11" name="Rectangle 10">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6E372CC1-13D2-0CD7-02FC-4CBD4579594A}"/>
              </a:ext>
            </a:extLst>
          </p:cNvPr>
          <p:cNvGraphicFramePr>
            <a:graphicFrameLocks noGrp="1"/>
          </p:cNvGraphicFramePr>
          <p:nvPr>
            <p:extLst>
              <p:ext uri="{D42A27DB-BD31-4B8C-83A1-F6EECF244321}">
                <p14:modId xmlns:p14="http://schemas.microsoft.com/office/powerpoint/2010/main" val="2814674626"/>
              </p:ext>
            </p:extLst>
          </p:nvPr>
        </p:nvGraphicFramePr>
        <p:xfrm>
          <a:off x="337457" y="4583954"/>
          <a:ext cx="4685857" cy="1577358"/>
        </p:xfrm>
        <a:graphic>
          <a:graphicData uri="http://schemas.openxmlformats.org/drawingml/2006/table">
            <a:tbl>
              <a:tblPr>
                <a:tableStyleId>{5C22544A-7EE6-4342-B048-85BDC9FD1C3A}</a:tableStyleId>
              </a:tblPr>
              <a:tblGrid>
                <a:gridCol w="2127132">
                  <a:extLst>
                    <a:ext uri="{9D8B030D-6E8A-4147-A177-3AD203B41FA5}">
                      <a16:colId xmlns:a16="http://schemas.microsoft.com/office/drawing/2014/main" val="203444821"/>
                    </a:ext>
                  </a:extLst>
                </a:gridCol>
                <a:gridCol w="2558725">
                  <a:extLst>
                    <a:ext uri="{9D8B030D-6E8A-4147-A177-3AD203B41FA5}">
                      <a16:colId xmlns:a16="http://schemas.microsoft.com/office/drawing/2014/main" val="442932414"/>
                    </a:ext>
                  </a:extLst>
                </a:gridCol>
              </a:tblGrid>
              <a:tr h="266129">
                <a:tc>
                  <a:txBody>
                    <a:bodyPr/>
                    <a:lstStyle/>
                    <a:p>
                      <a:pPr algn="l" fontAlgn="b"/>
                      <a:r>
                        <a:rPr lang="en-US" sz="1100" u="none" strike="noStrike">
                          <a:effectLst/>
                        </a:rPr>
                        <a:t>TEAM MEMBERS</a:t>
                      </a:r>
                      <a:endParaRPr lang="en-US" sz="1100" b="1"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ROLES</a:t>
                      </a:r>
                      <a:endParaRPr lang="en-US" sz="1100" b="1"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296753871"/>
                  </a:ext>
                </a:extLst>
              </a:tr>
              <a:tr h="522550">
                <a:tc>
                  <a:txBody>
                    <a:bodyPr/>
                    <a:lstStyle/>
                    <a:p>
                      <a:pPr algn="l" fontAlgn="b"/>
                      <a:r>
                        <a:rPr lang="en-US" sz="1100" u="none" strike="noStrike">
                          <a:effectLst/>
                        </a:rPr>
                        <a:t>MODUPEOLA OYATOKUN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REPORTING AND DOCUMENTATION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34065186"/>
                  </a:ext>
                </a:extLst>
              </a:tr>
              <a:tr h="522550">
                <a:tc>
                  <a:txBody>
                    <a:bodyPr/>
                    <a:lstStyle/>
                    <a:p>
                      <a:pPr algn="l" fontAlgn="b"/>
                      <a:r>
                        <a:rPr lang="en-US" sz="1100" u="none" strike="noStrike" dirty="0">
                          <a:effectLst/>
                        </a:rPr>
                        <a:t>JUMOKE KADIJAT YEKEEN</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MODEL BUILDING</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28145340"/>
                  </a:ext>
                </a:extLst>
              </a:tr>
              <a:tr h="266129">
                <a:tc>
                  <a:txBody>
                    <a:bodyPr/>
                    <a:lstStyle/>
                    <a:p>
                      <a:pPr algn="l" fontAlgn="b"/>
                      <a:r>
                        <a:rPr lang="en-US" sz="1100" u="none" strike="noStrike">
                          <a:effectLst/>
                        </a:rPr>
                        <a:t>CHIBUIKE OKOROAMA</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MODEL EVALUATION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449808017"/>
                  </a:ext>
                </a:extLst>
              </a:tr>
            </a:tbl>
          </a:graphicData>
        </a:graphic>
      </p:graphicFrame>
    </p:spTree>
    <p:extLst>
      <p:ext uri="{BB962C8B-B14F-4D97-AF65-F5344CB8AC3E}">
        <p14:creationId xmlns:p14="http://schemas.microsoft.com/office/powerpoint/2010/main" val="2754737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D9D89B5-CCAB-4617-B70E-501DBE3C8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2554E-8C81-ECB2-E0A7-494093D9B9B9}"/>
              </a:ext>
            </a:extLst>
          </p:cNvPr>
          <p:cNvSpPr>
            <a:spLocks noGrp="1"/>
          </p:cNvSpPr>
          <p:nvPr>
            <p:ph type="title"/>
          </p:nvPr>
        </p:nvSpPr>
        <p:spPr>
          <a:xfrm>
            <a:off x="917275" y="4583953"/>
            <a:ext cx="4685857" cy="1465973"/>
          </a:xfrm>
        </p:spPr>
        <p:txBody>
          <a:bodyPr anchor="t">
            <a:normAutofit/>
          </a:bodyPr>
          <a:lstStyle/>
          <a:p>
            <a:r>
              <a:rPr lang="en-CA" sz="2800" dirty="0"/>
              <a:t>AGENDA</a:t>
            </a:r>
          </a:p>
        </p:txBody>
      </p:sp>
      <p:pic>
        <p:nvPicPr>
          <p:cNvPr id="5" name="Picture 4" descr="White bulbs with a yellow one standing out">
            <a:extLst>
              <a:ext uri="{FF2B5EF4-FFF2-40B4-BE49-F238E27FC236}">
                <a16:creationId xmlns:a16="http://schemas.microsoft.com/office/drawing/2014/main" id="{D846E9D4-2652-1FB1-86AB-E62D62427E37}"/>
              </a:ext>
            </a:extLst>
          </p:cNvPr>
          <p:cNvPicPr>
            <a:picLocks noChangeAspect="1"/>
          </p:cNvPicPr>
          <p:nvPr/>
        </p:nvPicPr>
        <p:blipFill>
          <a:blip r:embed="rId2"/>
          <a:srcRect t="3033" b="44808"/>
          <a:stretch/>
        </p:blipFill>
        <p:spPr>
          <a:xfrm>
            <a:off x="20" y="432"/>
            <a:ext cx="12191980" cy="4244759"/>
          </a:xfrm>
          <a:prstGeom prst="rect">
            <a:avLst/>
          </a:prstGeom>
        </p:spPr>
      </p:pic>
      <p:sp>
        <p:nvSpPr>
          <p:cNvPr id="3" name="Content Placeholder 2">
            <a:extLst>
              <a:ext uri="{FF2B5EF4-FFF2-40B4-BE49-F238E27FC236}">
                <a16:creationId xmlns:a16="http://schemas.microsoft.com/office/drawing/2014/main" id="{EA01E3BD-82B4-910E-C6FE-B4194991EDA1}"/>
              </a:ext>
            </a:extLst>
          </p:cNvPr>
          <p:cNvSpPr>
            <a:spLocks noGrp="1"/>
          </p:cNvSpPr>
          <p:nvPr>
            <p:ph idx="1"/>
          </p:nvPr>
        </p:nvSpPr>
        <p:spPr>
          <a:xfrm>
            <a:off x="5093208" y="4583526"/>
            <a:ext cx="6669024" cy="856727"/>
          </a:xfrm>
        </p:spPr>
        <p:txBody>
          <a:bodyPr>
            <a:normAutofit/>
          </a:bodyPr>
          <a:lstStyle/>
          <a:p>
            <a:pPr marL="0" indent="0">
              <a:lnSpc>
                <a:spcPct val="110000"/>
              </a:lnSpc>
              <a:buNone/>
            </a:pPr>
            <a:r>
              <a:rPr lang="en-CA" sz="1200" b="1" dirty="0"/>
              <a:t>PROJECT SCOPE |  METHODOLOG | DEPLOYMENT | CONLCUSION |RECOMMENDATION</a:t>
            </a:r>
          </a:p>
        </p:txBody>
      </p:sp>
      <p:sp>
        <p:nvSpPr>
          <p:cNvPr id="22" name="Rectangle 21">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0428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EBCA5-105E-2227-461E-485740EFC8C6}"/>
              </a:ext>
            </a:extLst>
          </p:cNvPr>
          <p:cNvSpPr>
            <a:spLocks noGrp="1"/>
          </p:cNvSpPr>
          <p:nvPr>
            <p:ph type="title"/>
          </p:nvPr>
        </p:nvSpPr>
        <p:spPr>
          <a:xfrm>
            <a:off x="1157084" y="374427"/>
            <a:ext cx="10374517" cy="971512"/>
          </a:xfrm>
        </p:spPr>
        <p:txBody>
          <a:bodyPr anchor="ctr">
            <a:normAutofit/>
          </a:bodyPr>
          <a:lstStyle/>
          <a:p>
            <a:r>
              <a:rPr lang="en-CA" sz="3200" dirty="0"/>
              <a:t>PROJECT SCOPE</a:t>
            </a:r>
          </a:p>
        </p:txBody>
      </p:sp>
      <p:graphicFrame>
        <p:nvGraphicFramePr>
          <p:cNvPr id="5" name="Content Placeholder 2">
            <a:extLst>
              <a:ext uri="{FF2B5EF4-FFF2-40B4-BE49-F238E27FC236}">
                <a16:creationId xmlns:a16="http://schemas.microsoft.com/office/drawing/2014/main" id="{9276836A-FC86-1693-6C5C-FC83CA1C47B3}"/>
              </a:ext>
            </a:extLst>
          </p:cNvPr>
          <p:cNvGraphicFramePr>
            <a:graphicFrameLocks noGrp="1"/>
          </p:cNvGraphicFramePr>
          <p:nvPr>
            <p:ph idx="1"/>
            <p:extLst>
              <p:ext uri="{D42A27DB-BD31-4B8C-83A1-F6EECF244321}">
                <p14:modId xmlns:p14="http://schemas.microsoft.com/office/powerpoint/2010/main" val="328285489"/>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120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FBC12-1D0F-EFFE-3853-44A52DD4225E}"/>
              </a:ext>
            </a:extLst>
          </p:cNvPr>
          <p:cNvSpPr>
            <a:spLocks noGrp="1"/>
          </p:cNvSpPr>
          <p:nvPr>
            <p:ph type="title"/>
          </p:nvPr>
        </p:nvSpPr>
        <p:spPr>
          <a:xfrm>
            <a:off x="457200" y="868280"/>
            <a:ext cx="3390645" cy="3363597"/>
          </a:xfrm>
        </p:spPr>
        <p:txBody>
          <a:bodyPr>
            <a:normAutofit/>
          </a:bodyPr>
          <a:lstStyle/>
          <a:p>
            <a:pPr algn="r"/>
            <a:r>
              <a:rPr lang="en-CA" sz="3000" dirty="0"/>
              <a:t>METHOLOGY</a:t>
            </a:r>
          </a:p>
        </p:txBody>
      </p:sp>
      <p:graphicFrame>
        <p:nvGraphicFramePr>
          <p:cNvPr id="5" name="Content Placeholder 2">
            <a:extLst>
              <a:ext uri="{FF2B5EF4-FFF2-40B4-BE49-F238E27FC236}">
                <a16:creationId xmlns:a16="http://schemas.microsoft.com/office/drawing/2014/main" id="{9F1A63A9-D920-7687-7B98-6CDEAD466BEA}"/>
              </a:ext>
            </a:extLst>
          </p:cNvPr>
          <p:cNvGraphicFramePr>
            <a:graphicFrameLocks noGrp="1"/>
          </p:cNvGraphicFramePr>
          <p:nvPr>
            <p:ph idx="1"/>
            <p:extLst>
              <p:ext uri="{D42A27DB-BD31-4B8C-83A1-F6EECF244321}">
                <p14:modId xmlns:p14="http://schemas.microsoft.com/office/powerpoint/2010/main" val="4293881485"/>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1222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725-7FBB-4A90-F651-B349B2AAB970}"/>
              </a:ext>
            </a:extLst>
          </p:cNvPr>
          <p:cNvSpPr>
            <a:spLocks noGrp="1"/>
          </p:cNvSpPr>
          <p:nvPr>
            <p:ph type="title"/>
          </p:nvPr>
        </p:nvSpPr>
        <p:spPr>
          <a:xfrm>
            <a:off x="1093695" y="322729"/>
            <a:ext cx="6084346" cy="992096"/>
          </a:xfrm>
        </p:spPr>
        <p:txBody>
          <a:bodyPr vert="horz" lIns="0" tIns="0" rIns="0" bIns="0" rtlCol="0" anchor="ctr">
            <a:normAutofit/>
          </a:bodyPr>
          <a:lstStyle/>
          <a:p>
            <a:r>
              <a:rPr lang="en-US" sz="3200" spc="750" dirty="0"/>
              <a:t>METHODOLOGY</a:t>
            </a:r>
          </a:p>
        </p:txBody>
      </p:sp>
      <p:sp>
        <p:nvSpPr>
          <p:cNvPr id="3" name="Content Placeholder 2">
            <a:extLst>
              <a:ext uri="{FF2B5EF4-FFF2-40B4-BE49-F238E27FC236}">
                <a16:creationId xmlns:a16="http://schemas.microsoft.com/office/drawing/2014/main" id="{D02470B2-19BE-7E20-9261-77491BC55DA2}"/>
              </a:ext>
            </a:extLst>
          </p:cNvPr>
          <p:cNvSpPr>
            <a:spLocks noGrp="1"/>
          </p:cNvSpPr>
          <p:nvPr>
            <p:ph idx="1"/>
          </p:nvPr>
        </p:nvSpPr>
        <p:spPr>
          <a:xfrm>
            <a:off x="6647688" y="322729"/>
            <a:ext cx="5087113" cy="992097"/>
          </a:xfrm>
        </p:spPr>
        <p:txBody>
          <a:bodyPr vert="horz" lIns="0" tIns="0" rIns="0" bIns="0" rtlCol="0" anchor="ctr">
            <a:normAutofit/>
          </a:bodyPr>
          <a:lstStyle/>
          <a:p>
            <a:pPr marL="0" indent="0" algn="ctr">
              <a:lnSpc>
                <a:spcPct val="150000"/>
              </a:lnSpc>
              <a:buNone/>
            </a:pPr>
            <a:r>
              <a:rPr lang="en-US" sz="1200" b="1" cap="all" spc="600" dirty="0"/>
              <a:t>IMPORT LIBRARIES &amp; LOAD DATASET</a:t>
            </a:r>
            <a:r>
              <a:rPr lang="en-US" sz="1200" b="1" cap="all" spc="600" dirty="0">
                <a:solidFill>
                  <a:schemeClr val="bg1"/>
                </a:solidFill>
              </a:rPr>
              <a:t>  </a:t>
            </a:r>
          </a:p>
        </p:txBody>
      </p:sp>
      <p:pic>
        <p:nvPicPr>
          <p:cNvPr id="5" name="Picture 4" descr="A screen shot of a computer program&#10;&#10;Description automatically generated">
            <a:extLst>
              <a:ext uri="{FF2B5EF4-FFF2-40B4-BE49-F238E27FC236}">
                <a16:creationId xmlns:a16="http://schemas.microsoft.com/office/drawing/2014/main" id="{74AC55F7-6B4C-26DE-54E3-D95027D39D91}"/>
              </a:ext>
            </a:extLst>
          </p:cNvPr>
          <p:cNvPicPr>
            <a:picLocks noChangeAspect="1"/>
          </p:cNvPicPr>
          <p:nvPr/>
        </p:nvPicPr>
        <p:blipFill>
          <a:blip r:embed="rId2"/>
          <a:stretch>
            <a:fillRect/>
          </a:stretch>
        </p:blipFill>
        <p:spPr>
          <a:xfrm>
            <a:off x="3691057" y="1314825"/>
            <a:ext cx="4809886" cy="4956132"/>
          </a:xfrm>
          <a:prstGeom prst="rect">
            <a:avLst/>
          </a:prstGeom>
        </p:spPr>
      </p:pic>
    </p:spTree>
    <p:extLst>
      <p:ext uri="{BB962C8B-B14F-4D97-AF65-F5344CB8AC3E}">
        <p14:creationId xmlns:p14="http://schemas.microsoft.com/office/powerpoint/2010/main" val="1904703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725-7FBB-4A90-F651-B349B2AAB970}"/>
              </a:ext>
            </a:extLst>
          </p:cNvPr>
          <p:cNvSpPr>
            <a:spLocks noGrp="1"/>
          </p:cNvSpPr>
          <p:nvPr>
            <p:ph type="title"/>
          </p:nvPr>
        </p:nvSpPr>
        <p:spPr>
          <a:xfrm>
            <a:off x="1093694" y="322729"/>
            <a:ext cx="6717553" cy="992096"/>
          </a:xfrm>
        </p:spPr>
        <p:txBody>
          <a:bodyPr vert="horz" lIns="0" tIns="0" rIns="0" bIns="0" rtlCol="0" anchor="ctr">
            <a:normAutofit/>
          </a:bodyPr>
          <a:lstStyle/>
          <a:p>
            <a:r>
              <a:rPr lang="en-US" sz="3200" spc="750" dirty="0"/>
              <a:t>METHODOLOGY</a:t>
            </a:r>
          </a:p>
        </p:txBody>
      </p:sp>
      <p:sp>
        <p:nvSpPr>
          <p:cNvPr id="3" name="Content Placeholder 2">
            <a:extLst>
              <a:ext uri="{FF2B5EF4-FFF2-40B4-BE49-F238E27FC236}">
                <a16:creationId xmlns:a16="http://schemas.microsoft.com/office/drawing/2014/main" id="{D02470B2-19BE-7E20-9261-77491BC55DA2}"/>
              </a:ext>
            </a:extLst>
          </p:cNvPr>
          <p:cNvSpPr>
            <a:spLocks noGrp="1"/>
          </p:cNvSpPr>
          <p:nvPr>
            <p:ph idx="1"/>
          </p:nvPr>
        </p:nvSpPr>
        <p:spPr>
          <a:xfrm>
            <a:off x="8523191" y="322728"/>
            <a:ext cx="3211609" cy="992097"/>
          </a:xfrm>
        </p:spPr>
        <p:txBody>
          <a:bodyPr vert="horz" lIns="0" tIns="0" rIns="0" bIns="0" rtlCol="0" anchor="ctr">
            <a:normAutofit/>
          </a:bodyPr>
          <a:lstStyle/>
          <a:p>
            <a:pPr marL="0" indent="0" algn="ctr">
              <a:lnSpc>
                <a:spcPct val="150000"/>
              </a:lnSpc>
              <a:buNone/>
            </a:pPr>
            <a:r>
              <a:rPr lang="en-US" sz="1200" b="1" cap="all" spc="600" dirty="0"/>
              <a:t>data</a:t>
            </a:r>
            <a:r>
              <a:rPr lang="en-US" sz="1200" b="1" cap="all" spc="600" dirty="0">
                <a:solidFill>
                  <a:schemeClr val="bg1"/>
                </a:solidFill>
              </a:rPr>
              <a:t>  </a:t>
            </a:r>
          </a:p>
        </p:txBody>
      </p:sp>
      <p:pic>
        <p:nvPicPr>
          <p:cNvPr id="6" name="Picture 5">
            <a:extLst>
              <a:ext uri="{FF2B5EF4-FFF2-40B4-BE49-F238E27FC236}">
                <a16:creationId xmlns:a16="http://schemas.microsoft.com/office/drawing/2014/main" id="{F999A3EC-E00F-457D-3B13-78CEF4F17413}"/>
              </a:ext>
            </a:extLst>
          </p:cNvPr>
          <p:cNvPicPr>
            <a:picLocks noChangeAspect="1"/>
          </p:cNvPicPr>
          <p:nvPr/>
        </p:nvPicPr>
        <p:blipFill>
          <a:blip r:embed="rId2"/>
          <a:stretch>
            <a:fillRect/>
          </a:stretch>
        </p:blipFill>
        <p:spPr>
          <a:xfrm>
            <a:off x="3518738" y="1241673"/>
            <a:ext cx="7579568" cy="4787817"/>
          </a:xfrm>
          <a:prstGeom prst="rect">
            <a:avLst/>
          </a:prstGeom>
        </p:spPr>
      </p:pic>
      <p:sp>
        <p:nvSpPr>
          <p:cNvPr id="8" name="TextBox 7">
            <a:extLst>
              <a:ext uri="{FF2B5EF4-FFF2-40B4-BE49-F238E27FC236}">
                <a16:creationId xmlns:a16="http://schemas.microsoft.com/office/drawing/2014/main" id="{B9B5B73F-42E2-F6D2-3F32-E6733DE3278A}"/>
              </a:ext>
            </a:extLst>
          </p:cNvPr>
          <p:cNvSpPr txBox="1"/>
          <p:nvPr/>
        </p:nvSpPr>
        <p:spPr>
          <a:xfrm>
            <a:off x="685800" y="1837944"/>
            <a:ext cx="2276856" cy="369332"/>
          </a:xfrm>
          <a:prstGeom prst="rect">
            <a:avLst/>
          </a:prstGeom>
          <a:noFill/>
        </p:spPr>
        <p:txBody>
          <a:bodyPr wrap="square" rtlCol="0">
            <a:spAutoFit/>
          </a:bodyPr>
          <a:lstStyle/>
          <a:p>
            <a:r>
              <a:rPr lang="en-CA" dirty="0"/>
              <a:t>Dataset categories</a:t>
            </a:r>
          </a:p>
        </p:txBody>
      </p:sp>
    </p:spTree>
    <p:extLst>
      <p:ext uri="{BB962C8B-B14F-4D97-AF65-F5344CB8AC3E}">
        <p14:creationId xmlns:p14="http://schemas.microsoft.com/office/powerpoint/2010/main" val="2026521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F6EAEA9B-2E1C-4FAD-8BCE-BCDAA88A0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8DDDDE9-F719-466E-8023-442157AD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839"/>
            <a:ext cx="12203210" cy="1594273"/>
          </a:xfrm>
          <a:prstGeom prst="rect">
            <a:avLst/>
          </a:prstGeom>
          <a:gradFill>
            <a:gsLst>
              <a:gs pos="0">
                <a:schemeClr val="accent5"/>
              </a:gs>
              <a:gs pos="100000">
                <a:schemeClr val="accent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939F77F6-77CF-46C0-AC00-152962613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9" y="-15839"/>
            <a:ext cx="8126510" cy="1594273"/>
          </a:xfrm>
          <a:prstGeom prst="rect">
            <a:avLst/>
          </a:prstGeom>
          <a:gradFill>
            <a:gsLst>
              <a:gs pos="0">
                <a:schemeClr val="accent5">
                  <a:alpha val="17000"/>
                </a:schemeClr>
              </a:gs>
              <a:gs pos="99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81D6D53-7DE2-4564-9C40-9B261437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5440" y="-3031424"/>
            <a:ext cx="1594275" cy="7625444"/>
          </a:xfrm>
          <a:prstGeom prst="rect">
            <a:avLst/>
          </a:prstGeom>
          <a:gradFill>
            <a:gsLst>
              <a:gs pos="23000">
                <a:schemeClr val="accent4">
                  <a:alpha val="0"/>
                </a:schemeClr>
              </a:gs>
              <a:gs pos="99000">
                <a:schemeClr val="accent6">
                  <a:alpha val="5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9CDFD-1D93-8F2F-78DD-C9C7617EE2AC}"/>
              </a:ext>
            </a:extLst>
          </p:cNvPr>
          <p:cNvSpPr>
            <a:spLocks noGrp="1"/>
          </p:cNvSpPr>
          <p:nvPr>
            <p:ph type="title"/>
          </p:nvPr>
        </p:nvSpPr>
        <p:spPr>
          <a:xfrm>
            <a:off x="1093694" y="322729"/>
            <a:ext cx="6717553" cy="992096"/>
          </a:xfrm>
        </p:spPr>
        <p:txBody>
          <a:bodyPr vert="horz" lIns="0" tIns="0" rIns="0" bIns="0" rtlCol="0" anchor="ctr">
            <a:normAutofit/>
          </a:bodyPr>
          <a:lstStyle/>
          <a:p>
            <a:r>
              <a:rPr lang="en-US" sz="3200" spc="750" dirty="0"/>
              <a:t>METHODOLOGY</a:t>
            </a:r>
          </a:p>
        </p:txBody>
      </p:sp>
      <p:sp>
        <p:nvSpPr>
          <p:cNvPr id="3" name="Content Placeholder 2">
            <a:extLst>
              <a:ext uri="{FF2B5EF4-FFF2-40B4-BE49-F238E27FC236}">
                <a16:creationId xmlns:a16="http://schemas.microsoft.com/office/drawing/2014/main" id="{0432E815-B49E-D9E1-04D4-79C70EFF1D7D}"/>
              </a:ext>
            </a:extLst>
          </p:cNvPr>
          <p:cNvSpPr>
            <a:spLocks noGrp="1"/>
          </p:cNvSpPr>
          <p:nvPr>
            <p:ph idx="1"/>
          </p:nvPr>
        </p:nvSpPr>
        <p:spPr>
          <a:xfrm>
            <a:off x="8523191" y="322728"/>
            <a:ext cx="3211609" cy="992097"/>
          </a:xfrm>
        </p:spPr>
        <p:txBody>
          <a:bodyPr vert="horz" lIns="0" tIns="0" rIns="0" bIns="0" rtlCol="0" anchor="ctr">
            <a:normAutofit/>
          </a:bodyPr>
          <a:lstStyle/>
          <a:p>
            <a:pPr marL="0" indent="0">
              <a:lnSpc>
                <a:spcPct val="150000"/>
              </a:lnSpc>
              <a:buNone/>
            </a:pPr>
            <a:r>
              <a:rPr lang="en-US" sz="1200" b="1" cap="all" spc="600" dirty="0"/>
              <a:t>Data Preprocessing </a:t>
            </a:r>
          </a:p>
        </p:txBody>
      </p:sp>
      <p:pic>
        <p:nvPicPr>
          <p:cNvPr id="5" name="Picture 4" descr="A screenshot of a computer program&#10;&#10;Description automatically generated">
            <a:extLst>
              <a:ext uri="{FF2B5EF4-FFF2-40B4-BE49-F238E27FC236}">
                <a16:creationId xmlns:a16="http://schemas.microsoft.com/office/drawing/2014/main" id="{9EA62A8D-A183-61E5-5F3A-02C541073A19}"/>
              </a:ext>
            </a:extLst>
          </p:cNvPr>
          <p:cNvPicPr>
            <a:picLocks noChangeAspect="1"/>
          </p:cNvPicPr>
          <p:nvPr/>
        </p:nvPicPr>
        <p:blipFill>
          <a:blip r:embed="rId2"/>
          <a:stretch>
            <a:fillRect/>
          </a:stretch>
        </p:blipFill>
        <p:spPr>
          <a:xfrm>
            <a:off x="4881311" y="2423552"/>
            <a:ext cx="3162361" cy="3810075"/>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27066C3C-AE12-D31B-36E7-27D7366248EF}"/>
              </a:ext>
            </a:extLst>
          </p:cNvPr>
          <p:cNvPicPr>
            <a:picLocks noChangeAspect="1"/>
          </p:cNvPicPr>
          <p:nvPr/>
        </p:nvPicPr>
        <p:blipFill>
          <a:blip r:embed="rId3"/>
          <a:stretch>
            <a:fillRect/>
          </a:stretch>
        </p:blipFill>
        <p:spPr>
          <a:xfrm>
            <a:off x="8436070" y="2423553"/>
            <a:ext cx="3162361" cy="3810075"/>
          </a:xfrm>
          <a:prstGeom prst="rect">
            <a:avLst/>
          </a:prstGeom>
        </p:spPr>
      </p:pic>
      <p:sp>
        <p:nvSpPr>
          <p:cNvPr id="8" name="TextBox 7">
            <a:extLst>
              <a:ext uri="{FF2B5EF4-FFF2-40B4-BE49-F238E27FC236}">
                <a16:creationId xmlns:a16="http://schemas.microsoft.com/office/drawing/2014/main" id="{E6688A6E-C9AC-1795-5ED2-8705FE1B87D0}"/>
              </a:ext>
            </a:extLst>
          </p:cNvPr>
          <p:cNvSpPr txBox="1"/>
          <p:nvPr/>
        </p:nvSpPr>
        <p:spPr>
          <a:xfrm>
            <a:off x="622768" y="2423552"/>
            <a:ext cx="3679809" cy="1754326"/>
          </a:xfrm>
          <a:prstGeom prst="rect">
            <a:avLst/>
          </a:prstGeom>
          <a:noFill/>
        </p:spPr>
        <p:txBody>
          <a:bodyPr wrap="square" rtlCol="0">
            <a:spAutoFit/>
          </a:bodyPr>
          <a:lstStyle/>
          <a:p>
            <a:r>
              <a:rPr lang="en-CA" b="1" dirty="0"/>
              <a:t>Preprocessing</a:t>
            </a:r>
          </a:p>
          <a:p>
            <a:pPr marL="285750" indent="-285750">
              <a:buFont typeface="Wingdings" panose="05000000000000000000" pitchFamily="2" charset="2"/>
              <a:buChar char="Ø"/>
            </a:pPr>
            <a:r>
              <a:rPr lang="en-CA" dirty="0"/>
              <a:t>Data augmentation</a:t>
            </a:r>
          </a:p>
          <a:p>
            <a:pPr marL="285750" indent="-285750">
              <a:buFont typeface="Arial" panose="020B0604020202020204" pitchFamily="34" charset="0"/>
              <a:buChar char="•"/>
            </a:pPr>
            <a:r>
              <a:rPr lang="en-CA" dirty="0"/>
              <a:t>Image rescaling</a:t>
            </a:r>
          </a:p>
          <a:p>
            <a:pPr marL="285750" indent="-285750">
              <a:buFont typeface="Arial" panose="020B0604020202020204" pitchFamily="34" charset="0"/>
              <a:buChar char="•"/>
            </a:pPr>
            <a:r>
              <a:rPr lang="en-CA" dirty="0"/>
              <a:t>Rotation</a:t>
            </a:r>
          </a:p>
          <a:p>
            <a:pPr marL="285750" indent="-285750">
              <a:buFont typeface="Arial" panose="020B0604020202020204" pitchFamily="34" charset="0"/>
              <a:buChar char="•"/>
            </a:pPr>
            <a:r>
              <a:rPr lang="en-CA" dirty="0"/>
              <a:t>Zooming</a:t>
            </a:r>
          </a:p>
          <a:p>
            <a:pPr marL="285750" indent="-285750">
              <a:buFont typeface="Arial" panose="020B0604020202020204" pitchFamily="34" charset="0"/>
              <a:buChar char="•"/>
            </a:pPr>
            <a:r>
              <a:rPr lang="en-CA" dirty="0"/>
              <a:t>Flipping</a:t>
            </a:r>
          </a:p>
        </p:txBody>
      </p:sp>
      <p:sp>
        <p:nvSpPr>
          <p:cNvPr id="4" name="TextBox 3">
            <a:extLst>
              <a:ext uri="{FF2B5EF4-FFF2-40B4-BE49-F238E27FC236}">
                <a16:creationId xmlns:a16="http://schemas.microsoft.com/office/drawing/2014/main" id="{0FAB28DE-82B3-3D90-8F46-088136B533F4}"/>
              </a:ext>
            </a:extLst>
          </p:cNvPr>
          <p:cNvSpPr txBox="1"/>
          <p:nvPr/>
        </p:nvSpPr>
        <p:spPr>
          <a:xfrm>
            <a:off x="632096" y="4193717"/>
            <a:ext cx="3679809" cy="646331"/>
          </a:xfrm>
          <a:prstGeom prst="rect">
            <a:avLst/>
          </a:prstGeom>
          <a:noFill/>
        </p:spPr>
        <p:txBody>
          <a:bodyPr wrap="square" rtlCol="0">
            <a:spAutoFit/>
          </a:bodyPr>
          <a:lstStyle/>
          <a:p>
            <a:r>
              <a:rPr lang="en-CA" b="1" dirty="0"/>
              <a:t>Feature engineering</a:t>
            </a:r>
          </a:p>
          <a:p>
            <a:pPr marL="285750" indent="-285750">
              <a:buFont typeface="Wingdings" panose="05000000000000000000" pitchFamily="2" charset="2"/>
              <a:buChar char="Ø"/>
            </a:pPr>
            <a:r>
              <a:rPr lang="en-CA" dirty="0"/>
              <a:t>Label encoding</a:t>
            </a:r>
          </a:p>
        </p:txBody>
      </p:sp>
    </p:spTree>
    <p:extLst>
      <p:ext uri="{BB962C8B-B14F-4D97-AF65-F5344CB8AC3E}">
        <p14:creationId xmlns:p14="http://schemas.microsoft.com/office/powerpoint/2010/main" val="2801735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F6EAEA9B-2E1C-4FAD-8BCE-BCDAA88A0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8DDDDE9-F719-466E-8023-442157AD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839"/>
            <a:ext cx="12203210" cy="1594273"/>
          </a:xfrm>
          <a:prstGeom prst="rect">
            <a:avLst/>
          </a:prstGeom>
          <a:gradFill>
            <a:gsLst>
              <a:gs pos="0">
                <a:schemeClr val="accent5"/>
              </a:gs>
              <a:gs pos="100000">
                <a:schemeClr val="accent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39F77F6-77CF-46C0-AC00-152962613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9" y="-15839"/>
            <a:ext cx="8126510" cy="1594273"/>
          </a:xfrm>
          <a:prstGeom prst="rect">
            <a:avLst/>
          </a:prstGeom>
          <a:gradFill>
            <a:gsLst>
              <a:gs pos="0">
                <a:schemeClr val="accent5">
                  <a:alpha val="17000"/>
                </a:schemeClr>
              </a:gs>
              <a:gs pos="99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181D6D53-7DE2-4564-9C40-9B261437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5440" y="-3031424"/>
            <a:ext cx="1594275" cy="7625444"/>
          </a:xfrm>
          <a:prstGeom prst="rect">
            <a:avLst/>
          </a:prstGeom>
          <a:gradFill>
            <a:gsLst>
              <a:gs pos="23000">
                <a:schemeClr val="accent4">
                  <a:alpha val="0"/>
                </a:schemeClr>
              </a:gs>
              <a:gs pos="99000">
                <a:schemeClr val="accent6">
                  <a:alpha val="5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7C0725-7FBB-4A90-F651-B349B2AAB970}"/>
              </a:ext>
            </a:extLst>
          </p:cNvPr>
          <p:cNvSpPr>
            <a:spLocks noGrp="1"/>
          </p:cNvSpPr>
          <p:nvPr>
            <p:ph type="title"/>
          </p:nvPr>
        </p:nvSpPr>
        <p:spPr>
          <a:xfrm>
            <a:off x="1093694" y="322729"/>
            <a:ext cx="6717553" cy="992096"/>
          </a:xfrm>
        </p:spPr>
        <p:txBody>
          <a:bodyPr vert="horz" lIns="0" tIns="0" rIns="0" bIns="0" rtlCol="0" anchor="ctr">
            <a:normAutofit/>
          </a:bodyPr>
          <a:lstStyle/>
          <a:p>
            <a:r>
              <a:rPr lang="en-US" sz="3200" spc="750" dirty="0"/>
              <a:t>METHODOLOGY</a:t>
            </a:r>
          </a:p>
        </p:txBody>
      </p:sp>
      <p:sp>
        <p:nvSpPr>
          <p:cNvPr id="3" name="Content Placeholder 2">
            <a:extLst>
              <a:ext uri="{FF2B5EF4-FFF2-40B4-BE49-F238E27FC236}">
                <a16:creationId xmlns:a16="http://schemas.microsoft.com/office/drawing/2014/main" id="{D02470B2-19BE-7E20-9261-77491BC55DA2}"/>
              </a:ext>
            </a:extLst>
          </p:cNvPr>
          <p:cNvSpPr>
            <a:spLocks noGrp="1"/>
          </p:cNvSpPr>
          <p:nvPr>
            <p:ph idx="1"/>
          </p:nvPr>
        </p:nvSpPr>
        <p:spPr>
          <a:xfrm>
            <a:off x="8523191" y="322728"/>
            <a:ext cx="3211609" cy="992097"/>
          </a:xfrm>
        </p:spPr>
        <p:txBody>
          <a:bodyPr vert="horz" lIns="0" tIns="0" rIns="0" bIns="0" rtlCol="0" anchor="ctr">
            <a:normAutofit/>
          </a:bodyPr>
          <a:lstStyle/>
          <a:p>
            <a:pPr marL="0" indent="0" algn="ctr">
              <a:lnSpc>
                <a:spcPct val="150000"/>
              </a:lnSpc>
              <a:buNone/>
            </a:pPr>
            <a:r>
              <a:rPr lang="en-US" sz="1200" b="1" cap="all" spc="600" dirty="0"/>
              <a:t>Visualization </a:t>
            </a:r>
            <a:r>
              <a:rPr lang="en-US" sz="1200" b="1" cap="all" spc="600" dirty="0">
                <a:solidFill>
                  <a:schemeClr val="bg1"/>
                </a:solidFill>
              </a:rPr>
              <a:t> </a:t>
            </a:r>
          </a:p>
        </p:txBody>
      </p:sp>
      <p:pic>
        <p:nvPicPr>
          <p:cNvPr id="5" name="Picture 4">
            <a:extLst>
              <a:ext uri="{FF2B5EF4-FFF2-40B4-BE49-F238E27FC236}">
                <a16:creationId xmlns:a16="http://schemas.microsoft.com/office/drawing/2014/main" id="{01D8296B-B87C-E3FD-0737-C6FC9FD96D1B}"/>
              </a:ext>
            </a:extLst>
          </p:cNvPr>
          <p:cNvPicPr>
            <a:picLocks noChangeAspect="1"/>
          </p:cNvPicPr>
          <p:nvPr/>
        </p:nvPicPr>
        <p:blipFill>
          <a:blip r:embed="rId2"/>
          <a:stretch>
            <a:fillRect/>
          </a:stretch>
        </p:blipFill>
        <p:spPr>
          <a:xfrm>
            <a:off x="1116110" y="2263411"/>
            <a:ext cx="4833925" cy="3794630"/>
          </a:xfrm>
          <a:prstGeom prst="rect">
            <a:avLst/>
          </a:prstGeom>
        </p:spPr>
      </p:pic>
      <p:pic>
        <p:nvPicPr>
          <p:cNvPr id="4" name="Picture 3" descr="A graph with blue bars&#10;&#10;Description automatically generated with medium confidence">
            <a:extLst>
              <a:ext uri="{FF2B5EF4-FFF2-40B4-BE49-F238E27FC236}">
                <a16:creationId xmlns:a16="http://schemas.microsoft.com/office/drawing/2014/main" id="{8F0F6286-29D8-1243-47B2-55ACD412F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71771" y="2263411"/>
            <a:ext cx="4792547" cy="3810075"/>
          </a:xfrm>
          <a:prstGeom prst="rect">
            <a:avLst/>
          </a:prstGeom>
          <a:noFill/>
        </p:spPr>
      </p:pic>
    </p:spTree>
    <p:extLst>
      <p:ext uri="{BB962C8B-B14F-4D97-AF65-F5344CB8AC3E}">
        <p14:creationId xmlns:p14="http://schemas.microsoft.com/office/powerpoint/2010/main" val="1277692485"/>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311C21"/>
      </a:dk2>
      <a:lt2>
        <a:srgbClr val="F1F0F3"/>
      </a:lt2>
      <a:accent1>
        <a:srgbClr val="83AF45"/>
      </a:accent1>
      <a:accent2>
        <a:srgbClr val="A6A637"/>
      </a:accent2>
      <a:accent3>
        <a:srgbClr val="C3924D"/>
      </a:accent3>
      <a:accent4>
        <a:srgbClr val="B14E3B"/>
      </a:accent4>
      <a:accent5>
        <a:srgbClr val="C34D6B"/>
      </a:accent5>
      <a:accent6>
        <a:srgbClr val="B13B8A"/>
      </a:accent6>
      <a:hlink>
        <a:srgbClr val="C0424D"/>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833</TotalTime>
  <Words>541</Words>
  <Application>Microsoft Office PowerPoint</Application>
  <PresentationFormat>Widescreen</PresentationFormat>
  <Paragraphs>71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 Narrow</vt:lpstr>
      <vt:lpstr>Arial</vt:lpstr>
      <vt:lpstr>Avenir Next LT Pro</vt:lpstr>
      <vt:lpstr>Wingdings</vt:lpstr>
      <vt:lpstr>GradientRiseVTI</vt:lpstr>
      <vt:lpstr>FACIAL EXPRESSIONS RECOGNITION</vt:lpstr>
      <vt:lpstr>GROUP MEMBERS</vt:lpstr>
      <vt:lpstr>AGENDA</vt:lpstr>
      <vt:lpstr>PROJECT SCOPE</vt:lpstr>
      <vt:lpstr>METHOLOGY</vt:lpstr>
      <vt:lpstr>METHODOLOGY</vt:lpstr>
      <vt:lpstr>METHODOLOGY</vt:lpstr>
      <vt:lpstr>METHODOLOGY</vt:lpstr>
      <vt:lpstr>METHODOLOGY</vt:lpstr>
      <vt:lpstr>METHODOLOGY</vt:lpstr>
      <vt:lpstr>METHODOLOGY</vt:lpstr>
      <vt:lpstr>METHODOLOGY</vt:lpstr>
      <vt:lpstr>METHODOLOGY</vt:lpstr>
      <vt:lpstr>PREDICTION</vt:lpstr>
      <vt:lpstr>PREDICTION</vt:lpstr>
      <vt:lpstr>DEPLOYMENT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CHIBUIKE OKOROAMA</dc:creator>
  <cp:lastModifiedBy>Jumoke Yekeen</cp:lastModifiedBy>
  <cp:revision>12</cp:revision>
  <dcterms:created xsi:type="dcterms:W3CDTF">2024-08-15T17:28:06Z</dcterms:created>
  <dcterms:modified xsi:type="dcterms:W3CDTF">2024-08-16T12:40:13Z</dcterms:modified>
</cp:coreProperties>
</file>